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5575" cy="10475913"/>
  <p:notesSz cx="7318375" cy="10018713"/>
  <p:custDataLst>
    <p:tags r:id="rId4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9" userDrawn="1">
          <p15:clr>
            <a:srgbClr val="A4A3A4"/>
          </p15:clr>
        </p15:guide>
        <p15:guide id="2" pos="68" userDrawn="1">
          <p15:clr>
            <a:srgbClr val="A4A3A4"/>
          </p15:clr>
        </p15:guide>
        <p15:guide id="3" pos="4830" userDrawn="1">
          <p15:clr>
            <a:srgbClr val="A4A3A4"/>
          </p15:clr>
        </p15:guide>
        <p15:guide id="4" orient="horz" pos="65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E1E1"/>
    <a:srgbClr val="A6C7E5"/>
    <a:srgbClr val="E60012"/>
    <a:srgbClr val="5B5959"/>
    <a:srgbClr val="0B318F"/>
    <a:srgbClr val="2B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8C47402-91D0-4D0C-8429-826840DB6011}" styleName="表样式 1">
    <a:wholeTbl>
      <a:tcTxStyle>
        <a:fontRef idx="none">
          <a:srgbClr val="000000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1">
              <a:lumMod val="10000"/>
              <a:lumOff val="90000"/>
            </a:schemeClr>
          </a:solidFill>
        </a:fill>
      </a:tcStyle>
    </a:band2H>
    <a:band1V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10000"/>
              <a:lumOff val="90000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lastCol>
    <a:firstCol>
      <a:tcTxStyle b="on"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lumMod val="20000"/>
              <a:lumOff val="80000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seCell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eCell>
    <a:swCell>
      <a:tcTxStyle/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swCell>
    <a:firstRow>
      <a:tcTxStyle b="on">
        <a:fontRef idx="none">
          <a:srgbClr val="FFFFFF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59" autoAdjust="0"/>
    <p:restoredTop sz="96332" autoAdjust="0"/>
  </p:normalViewPr>
  <p:slideViewPr>
    <p:cSldViewPr snapToGrid="0" showGuides="1">
      <p:cViewPr varScale="1">
        <p:scale>
          <a:sx n="42" d="100"/>
          <a:sy n="42" d="100"/>
        </p:scale>
        <p:origin x="2384" y="52"/>
      </p:cViewPr>
      <p:guideLst>
        <p:guide orient="horz" pos="759"/>
        <p:guide pos="68"/>
        <p:guide pos="4830"/>
        <p:guide orient="horz" pos="65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755138516533E-2"/>
          <c:y val="2.3717852337241899E-2"/>
          <c:w val="0.95084897229669396"/>
          <c:h val="0.95239953137434596"/>
        </c:manualLayout>
      </c:layout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Sheet1!$A$1:$A$2000</c:f>
              <c:numCache>
                <c:formatCode>General</c:formatCode>
                <c:ptCount val="2000"/>
                <c:pt idx="0">
                  <c:v>320.01560000000001</c:v>
                </c:pt>
                <c:pt idx="1">
                  <c:v>322.78230000000002</c:v>
                </c:pt>
                <c:pt idx="2">
                  <c:v>325.548</c:v>
                </c:pt>
                <c:pt idx="3">
                  <c:v>328.31279999999998</c:v>
                </c:pt>
                <c:pt idx="4">
                  <c:v>331.07659999999998</c:v>
                </c:pt>
                <c:pt idx="5">
                  <c:v>333.83940000000001</c:v>
                </c:pt>
                <c:pt idx="6">
                  <c:v>336.60129999999998</c:v>
                </c:pt>
                <c:pt idx="7">
                  <c:v>339.36219999999997</c:v>
                </c:pt>
                <c:pt idx="8">
                  <c:v>342.12220000000002</c:v>
                </c:pt>
                <c:pt idx="9">
                  <c:v>344.88119999999998</c:v>
                </c:pt>
                <c:pt idx="10">
                  <c:v>347.63920000000002</c:v>
                </c:pt>
                <c:pt idx="11">
                  <c:v>350.3963</c:v>
                </c:pt>
                <c:pt idx="12">
                  <c:v>353.1524</c:v>
                </c:pt>
                <c:pt idx="13">
                  <c:v>355.90750000000003</c:v>
                </c:pt>
                <c:pt idx="14">
                  <c:v>358.6617</c:v>
                </c:pt>
                <c:pt idx="15">
                  <c:v>361.41489999999999</c:v>
                </c:pt>
                <c:pt idx="16">
                  <c:v>364.16719999999998</c:v>
                </c:pt>
                <c:pt idx="17">
                  <c:v>366.91849999999999</c:v>
                </c:pt>
                <c:pt idx="18">
                  <c:v>369.66890000000001</c:v>
                </c:pt>
                <c:pt idx="19">
                  <c:v>372.41829999999999</c:v>
                </c:pt>
                <c:pt idx="20">
                  <c:v>375.16669999999999</c:v>
                </c:pt>
                <c:pt idx="21">
                  <c:v>377.91419999999999</c:v>
                </c:pt>
                <c:pt idx="22">
                  <c:v>380.66070000000002</c:v>
                </c:pt>
                <c:pt idx="23">
                  <c:v>383.40629999999999</c:v>
                </c:pt>
                <c:pt idx="24">
                  <c:v>386.15089999999998</c:v>
                </c:pt>
                <c:pt idx="25">
                  <c:v>388.89460000000003</c:v>
                </c:pt>
                <c:pt idx="26">
                  <c:v>391.63720000000001</c:v>
                </c:pt>
                <c:pt idx="27">
                  <c:v>394.37900000000002</c:v>
                </c:pt>
                <c:pt idx="28">
                  <c:v>397.1198</c:v>
                </c:pt>
                <c:pt idx="29">
                  <c:v>399.8596</c:v>
                </c:pt>
                <c:pt idx="30">
                  <c:v>402.5985</c:v>
                </c:pt>
                <c:pt idx="31">
                  <c:v>405.33640000000003</c:v>
                </c:pt>
                <c:pt idx="32">
                  <c:v>408.07330000000002</c:v>
                </c:pt>
                <c:pt idx="33">
                  <c:v>410.80939999999998</c:v>
                </c:pt>
                <c:pt idx="34">
                  <c:v>413.5444</c:v>
                </c:pt>
                <c:pt idx="35">
                  <c:v>416.27850000000001</c:v>
                </c:pt>
                <c:pt idx="36">
                  <c:v>419.01170000000002</c:v>
                </c:pt>
                <c:pt idx="37">
                  <c:v>421.74380000000002</c:v>
                </c:pt>
                <c:pt idx="38">
                  <c:v>424.4751</c:v>
                </c:pt>
                <c:pt idx="39">
                  <c:v>427.2054</c:v>
                </c:pt>
                <c:pt idx="40">
                  <c:v>429.93470000000002</c:v>
                </c:pt>
                <c:pt idx="41">
                  <c:v>432.66309999999999</c:v>
                </c:pt>
                <c:pt idx="42">
                  <c:v>435.39049999999997</c:v>
                </c:pt>
                <c:pt idx="43">
                  <c:v>438.11700000000002</c:v>
                </c:pt>
                <c:pt idx="44">
                  <c:v>440.84249999999997</c:v>
                </c:pt>
                <c:pt idx="45">
                  <c:v>443.56709999999998</c:v>
                </c:pt>
                <c:pt idx="46">
                  <c:v>446.29070000000002</c:v>
                </c:pt>
                <c:pt idx="47">
                  <c:v>449.01339999999999</c:v>
                </c:pt>
                <c:pt idx="48">
                  <c:v>451.73509999999999</c:v>
                </c:pt>
                <c:pt idx="49">
                  <c:v>454.45580000000001</c:v>
                </c:pt>
                <c:pt idx="50">
                  <c:v>457.17570000000001</c:v>
                </c:pt>
                <c:pt idx="51">
                  <c:v>459.89449999999999</c:v>
                </c:pt>
                <c:pt idx="52">
                  <c:v>462.61250000000001</c:v>
                </c:pt>
                <c:pt idx="53">
                  <c:v>465.32940000000002</c:v>
                </c:pt>
                <c:pt idx="54">
                  <c:v>468.04539999999997</c:v>
                </c:pt>
                <c:pt idx="55">
                  <c:v>470.76049999999998</c:v>
                </c:pt>
                <c:pt idx="56">
                  <c:v>473.47460000000001</c:v>
                </c:pt>
                <c:pt idx="57">
                  <c:v>476.18779999999998</c:v>
                </c:pt>
                <c:pt idx="58">
                  <c:v>478.9</c:v>
                </c:pt>
                <c:pt idx="59">
                  <c:v>481.61130000000003</c:v>
                </c:pt>
                <c:pt idx="60">
                  <c:v>484.32170000000002</c:v>
                </c:pt>
                <c:pt idx="61">
                  <c:v>487.03100000000001</c:v>
                </c:pt>
                <c:pt idx="62">
                  <c:v>489.73950000000002</c:v>
                </c:pt>
                <c:pt idx="63">
                  <c:v>492.447</c:v>
                </c:pt>
                <c:pt idx="64">
                  <c:v>495.15350000000001</c:v>
                </c:pt>
                <c:pt idx="65">
                  <c:v>497.85910000000001</c:v>
                </c:pt>
                <c:pt idx="66">
                  <c:v>500.56380000000001</c:v>
                </c:pt>
                <c:pt idx="67">
                  <c:v>503.26749999999998</c:v>
                </c:pt>
                <c:pt idx="68">
                  <c:v>505.97019999999998</c:v>
                </c:pt>
                <c:pt idx="69">
                  <c:v>508.6721</c:v>
                </c:pt>
                <c:pt idx="70">
                  <c:v>511.37290000000002</c:v>
                </c:pt>
                <c:pt idx="71">
                  <c:v>514.0729</c:v>
                </c:pt>
                <c:pt idx="72">
                  <c:v>516.77189999999996</c:v>
                </c:pt>
                <c:pt idx="73">
                  <c:v>519.46979999999996</c:v>
                </c:pt>
                <c:pt idx="74">
                  <c:v>522.16700000000003</c:v>
                </c:pt>
                <c:pt idx="75">
                  <c:v>524.86310000000003</c:v>
                </c:pt>
                <c:pt idx="76">
                  <c:v>527.55830000000003</c:v>
                </c:pt>
                <c:pt idx="77">
                  <c:v>530.25260000000003</c:v>
                </c:pt>
                <c:pt idx="78">
                  <c:v>532.94590000000005</c:v>
                </c:pt>
                <c:pt idx="79">
                  <c:v>535.63829999999996</c:v>
                </c:pt>
                <c:pt idx="80">
                  <c:v>538.3297</c:v>
                </c:pt>
                <c:pt idx="81">
                  <c:v>541.02020000000005</c:v>
                </c:pt>
                <c:pt idx="82">
                  <c:v>543.70979999999997</c:v>
                </c:pt>
                <c:pt idx="83">
                  <c:v>546.39840000000004</c:v>
                </c:pt>
                <c:pt idx="84">
                  <c:v>549.08609999999999</c:v>
                </c:pt>
                <c:pt idx="85">
                  <c:v>551.77279999999996</c:v>
                </c:pt>
                <c:pt idx="86">
                  <c:v>554.45860000000005</c:v>
                </c:pt>
                <c:pt idx="87">
                  <c:v>557.14340000000004</c:v>
                </c:pt>
                <c:pt idx="88">
                  <c:v>559.82730000000004</c:v>
                </c:pt>
                <c:pt idx="89">
                  <c:v>562.51030000000003</c:v>
                </c:pt>
                <c:pt idx="90">
                  <c:v>565.19230000000005</c:v>
                </c:pt>
                <c:pt idx="91">
                  <c:v>567.87339999999995</c:v>
                </c:pt>
                <c:pt idx="92">
                  <c:v>570.55359999999996</c:v>
                </c:pt>
                <c:pt idx="93">
                  <c:v>573.2328</c:v>
                </c:pt>
                <c:pt idx="94">
                  <c:v>575.91110000000003</c:v>
                </c:pt>
                <c:pt idx="95">
                  <c:v>578.58839999999998</c:v>
                </c:pt>
                <c:pt idx="96">
                  <c:v>581.26480000000004</c:v>
                </c:pt>
                <c:pt idx="97">
                  <c:v>583.94029999999998</c:v>
                </c:pt>
                <c:pt idx="98">
                  <c:v>586.61479999999995</c:v>
                </c:pt>
                <c:pt idx="99">
                  <c:v>589.28840000000002</c:v>
                </c:pt>
                <c:pt idx="100">
                  <c:v>591.96109999999999</c:v>
                </c:pt>
                <c:pt idx="101">
                  <c:v>594.63279999999997</c:v>
                </c:pt>
                <c:pt idx="102">
                  <c:v>597.30349999999999</c:v>
                </c:pt>
                <c:pt idx="103">
                  <c:v>599.97339999999997</c:v>
                </c:pt>
                <c:pt idx="104">
                  <c:v>602.64229999999998</c:v>
                </c:pt>
                <c:pt idx="105">
                  <c:v>605.31020000000001</c:v>
                </c:pt>
                <c:pt idx="106">
                  <c:v>607.97730000000001</c:v>
                </c:pt>
                <c:pt idx="107">
                  <c:v>610.64340000000004</c:v>
                </c:pt>
                <c:pt idx="108">
                  <c:v>613.30849999999998</c:v>
                </c:pt>
                <c:pt idx="109">
                  <c:v>615.97280000000001</c:v>
                </c:pt>
                <c:pt idx="110">
                  <c:v>618.63599999999997</c:v>
                </c:pt>
                <c:pt idx="111">
                  <c:v>621.29840000000002</c:v>
                </c:pt>
                <c:pt idx="112">
                  <c:v>623.95979999999997</c:v>
                </c:pt>
                <c:pt idx="113">
                  <c:v>626.62040000000002</c:v>
                </c:pt>
                <c:pt idx="114">
                  <c:v>629.2799</c:v>
                </c:pt>
                <c:pt idx="115">
                  <c:v>631.93849999999998</c:v>
                </c:pt>
                <c:pt idx="116">
                  <c:v>634.59630000000004</c:v>
                </c:pt>
                <c:pt idx="117">
                  <c:v>637.25300000000004</c:v>
                </c:pt>
                <c:pt idx="118">
                  <c:v>639.90880000000004</c:v>
                </c:pt>
                <c:pt idx="119">
                  <c:v>642.56370000000004</c:v>
                </c:pt>
                <c:pt idx="120">
                  <c:v>645.21770000000004</c:v>
                </c:pt>
                <c:pt idx="121">
                  <c:v>647.87070000000006</c:v>
                </c:pt>
                <c:pt idx="122">
                  <c:v>650.52279999999996</c:v>
                </c:pt>
                <c:pt idx="123">
                  <c:v>653.17399999999998</c:v>
                </c:pt>
                <c:pt idx="124">
                  <c:v>655.82420000000002</c:v>
                </c:pt>
                <c:pt idx="125">
                  <c:v>658.47360000000003</c:v>
                </c:pt>
                <c:pt idx="126">
                  <c:v>661.12189999999998</c:v>
                </c:pt>
                <c:pt idx="127">
                  <c:v>663.76930000000004</c:v>
                </c:pt>
                <c:pt idx="128">
                  <c:v>666.41589999999997</c:v>
                </c:pt>
                <c:pt idx="129">
                  <c:v>669.06150000000002</c:v>
                </c:pt>
                <c:pt idx="130">
                  <c:v>671.70619999999997</c:v>
                </c:pt>
                <c:pt idx="131">
                  <c:v>674.34990000000005</c:v>
                </c:pt>
                <c:pt idx="132">
                  <c:v>676.99270000000001</c:v>
                </c:pt>
                <c:pt idx="133">
                  <c:v>679.63459999999998</c:v>
                </c:pt>
                <c:pt idx="134">
                  <c:v>682.27549999999997</c:v>
                </c:pt>
                <c:pt idx="135">
                  <c:v>684.91549999999995</c:v>
                </c:pt>
                <c:pt idx="136">
                  <c:v>687.55460000000005</c:v>
                </c:pt>
                <c:pt idx="137">
                  <c:v>690.19280000000003</c:v>
                </c:pt>
                <c:pt idx="138">
                  <c:v>692.83</c:v>
                </c:pt>
                <c:pt idx="139">
                  <c:v>695.46640000000002</c:v>
                </c:pt>
                <c:pt idx="140">
                  <c:v>698.10170000000005</c:v>
                </c:pt>
                <c:pt idx="141">
                  <c:v>700.73620000000005</c:v>
                </c:pt>
                <c:pt idx="142">
                  <c:v>703.36980000000005</c:v>
                </c:pt>
                <c:pt idx="143">
                  <c:v>706.00229999999999</c:v>
                </c:pt>
                <c:pt idx="144">
                  <c:v>708.63400000000001</c:v>
                </c:pt>
                <c:pt idx="145">
                  <c:v>711.26480000000004</c:v>
                </c:pt>
                <c:pt idx="146">
                  <c:v>713.89459999999997</c:v>
                </c:pt>
                <c:pt idx="147">
                  <c:v>716.52350000000001</c:v>
                </c:pt>
                <c:pt idx="148">
                  <c:v>719.15150000000006</c:v>
                </c:pt>
                <c:pt idx="149">
                  <c:v>721.77859999999998</c:v>
                </c:pt>
                <c:pt idx="150">
                  <c:v>724.40470000000005</c:v>
                </c:pt>
                <c:pt idx="151">
                  <c:v>727.0299</c:v>
                </c:pt>
                <c:pt idx="152">
                  <c:v>729.65419999999995</c:v>
                </c:pt>
                <c:pt idx="153">
                  <c:v>732.27760000000001</c:v>
                </c:pt>
                <c:pt idx="154">
                  <c:v>734.9</c:v>
                </c:pt>
                <c:pt idx="155">
                  <c:v>737.52149999999995</c:v>
                </c:pt>
                <c:pt idx="156">
                  <c:v>740.1422</c:v>
                </c:pt>
                <c:pt idx="157">
                  <c:v>742.76179999999999</c:v>
                </c:pt>
                <c:pt idx="158">
                  <c:v>745.38059999999996</c:v>
                </c:pt>
                <c:pt idx="159">
                  <c:v>747.99839999999995</c:v>
                </c:pt>
                <c:pt idx="160">
                  <c:v>750.61530000000005</c:v>
                </c:pt>
                <c:pt idx="161">
                  <c:v>753.23130000000003</c:v>
                </c:pt>
                <c:pt idx="162">
                  <c:v>755.84640000000002</c:v>
                </c:pt>
                <c:pt idx="163">
                  <c:v>758.46050000000002</c:v>
                </c:pt>
                <c:pt idx="164">
                  <c:v>761.07370000000003</c:v>
                </c:pt>
                <c:pt idx="165">
                  <c:v>763.68600000000004</c:v>
                </c:pt>
                <c:pt idx="166">
                  <c:v>766.29740000000004</c:v>
                </c:pt>
                <c:pt idx="167">
                  <c:v>768.90790000000004</c:v>
                </c:pt>
                <c:pt idx="168">
                  <c:v>771.51750000000004</c:v>
                </c:pt>
                <c:pt idx="169">
                  <c:v>774.12609999999995</c:v>
                </c:pt>
                <c:pt idx="170">
                  <c:v>776.73379999999997</c:v>
                </c:pt>
                <c:pt idx="171">
                  <c:v>779.34059999999999</c:v>
                </c:pt>
                <c:pt idx="172">
                  <c:v>781.94650000000001</c:v>
                </c:pt>
                <c:pt idx="173">
                  <c:v>784.55139999999994</c:v>
                </c:pt>
                <c:pt idx="174">
                  <c:v>787.15549999999996</c:v>
                </c:pt>
                <c:pt idx="175">
                  <c:v>789.75850000000003</c:v>
                </c:pt>
                <c:pt idx="176">
                  <c:v>792.36080000000004</c:v>
                </c:pt>
                <c:pt idx="177">
                  <c:v>794.96199999999999</c:v>
                </c:pt>
                <c:pt idx="178">
                  <c:v>797.56240000000003</c:v>
                </c:pt>
                <c:pt idx="179">
                  <c:v>800.16189999999995</c:v>
                </c:pt>
                <c:pt idx="180">
                  <c:v>802.7604</c:v>
                </c:pt>
                <c:pt idx="181">
                  <c:v>805.35799999999995</c:v>
                </c:pt>
                <c:pt idx="182">
                  <c:v>807.95479999999998</c:v>
                </c:pt>
                <c:pt idx="183">
                  <c:v>810.55050000000006</c:v>
                </c:pt>
                <c:pt idx="184">
                  <c:v>813.1454</c:v>
                </c:pt>
                <c:pt idx="185">
                  <c:v>815.73940000000005</c:v>
                </c:pt>
                <c:pt idx="186">
                  <c:v>818.33240000000001</c:v>
                </c:pt>
                <c:pt idx="187">
                  <c:v>820.92460000000005</c:v>
                </c:pt>
                <c:pt idx="188">
                  <c:v>823.51570000000004</c:v>
                </c:pt>
                <c:pt idx="189">
                  <c:v>826.10609999999997</c:v>
                </c:pt>
                <c:pt idx="190">
                  <c:v>828.69550000000004</c:v>
                </c:pt>
                <c:pt idx="191">
                  <c:v>831.28390000000002</c:v>
                </c:pt>
                <c:pt idx="192">
                  <c:v>833.87149999999997</c:v>
                </c:pt>
                <c:pt idx="193">
                  <c:v>836.45809999999994</c:v>
                </c:pt>
                <c:pt idx="194">
                  <c:v>839.04390000000001</c:v>
                </c:pt>
                <c:pt idx="195">
                  <c:v>841.62869999999998</c:v>
                </c:pt>
                <c:pt idx="196">
                  <c:v>844.21259999999995</c:v>
                </c:pt>
                <c:pt idx="197">
                  <c:v>846.79570000000001</c:v>
                </c:pt>
                <c:pt idx="198">
                  <c:v>849.3777</c:v>
                </c:pt>
                <c:pt idx="199">
                  <c:v>851.95889999999997</c:v>
                </c:pt>
                <c:pt idx="200">
                  <c:v>854.53920000000005</c:v>
                </c:pt>
                <c:pt idx="201">
                  <c:v>857.11850000000004</c:v>
                </c:pt>
                <c:pt idx="202">
                  <c:v>859.697</c:v>
                </c:pt>
                <c:pt idx="203">
                  <c:v>862.27449999999999</c:v>
                </c:pt>
                <c:pt idx="204">
                  <c:v>864.85109999999997</c:v>
                </c:pt>
                <c:pt idx="205">
                  <c:v>867.42679999999996</c:v>
                </c:pt>
                <c:pt idx="206">
                  <c:v>870.00160000000005</c:v>
                </c:pt>
                <c:pt idx="207">
                  <c:v>872.57560000000001</c:v>
                </c:pt>
                <c:pt idx="208">
                  <c:v>875.14859999999999</c:v>
                </c:pt>
                <c:pt idx="209">
                  <c:v>877.72059999999999</c:v>
                </c:pt>
                <c:pt idx="210">
                  <c:v>880.29179999999997</c:v>
                </c:pt>
                <c:pt idx="211">
                  <c:v>882.86210000000005</c:v>
                </c:pt>
                <c:pt idx="212">
                  <c:v>885.43140000000005</c:v>
                </c:pt>
                <c:pt idx="213">
                  <c:v>887.99980000000005</c:v>
                </c:pt>
                <c:pt idx="214">
                  <c:v>890.56740000000002</c:v>
                </c:pt>
                <c:pt idx="215">
                  <c:v>893.13400000000001</c:v>
                </c:pt>
                <c:pt idx="216">
                  <c:v>895.69970000000001</c:v>
                </c:pt>
                <c:pt idx="217">
                  <c:v>898.2645</c:v>
                </c:pt>
                <c:pt idx="218">
                  <c:v>900.82849999999996</c:v>
                </c:pt>
                <c:pt idx="219">
                  <c:v>903.39149999999995</c:v>
                </c:pt>
                <c:pt idx="220">
                  <c:v>905.95360000000005</c:v>
                </c:pt>
                <c:pt idx="221">
                  <c:v>908.51480000000004</c:v>
                </c:pt>
                <c:pt idx="222">
                  <c:v>911.07510000000002</c:v>
                </c:pt>
                <c:pt idx="223">
                  <c:v>913.63440000000003</c:v>
                </c:pt>
                <c:pt idx="224">
                  <c:v>916.19290000000001</c:v>
                </c:pt>
                <c:pt idx="225">
                  <c:v>918.75049999999999</c:v>
                </c:pt>
                <c:pt idx="226">
                  <c:v>921.30709999999999</c:v>
                </c:pt>
                <c:pt idx="227">
                  <c:v>923.86289999999997</c:v>
                </c:pt>
                <c:pt idx="228">
                  <c:v>926.41780000000006</c:v>
                </c:pt>
                <c:pt idx="229">
                  <c:v>928.97170000000006</c:v>
                </c:pt>
                <c:pt idx="230">
                  <c:v>931.52480000000003</c:v>
                </c:pt>
                <c:pt idx="231">
                  <c:v>934.07690000000002</c:v>
                </c:pt>
                <c:pt idx="232">
                  <c:v>936.62819999999999</c:v>
                </c:pt>
                <c:pt idx="233">
                  <c:v>939.17849999999999</c:v>
                </c:pt>
                <c:pt idx="234">
                  <c:v>941.72799999999995</c:v>
                </c:pt>
                <c:pt idx="235">
                  <c:v>944.27650000000006</c:v>
                </c:pt>
                <c:pt idx="236">
                  <c:v>946.82410000000004</c:v>
                </c:pt>
                <c:pt idx="237">
                  <c:v>949.37080000000003</c:v>
                </c:pt>
                <c:pt idx="238">
                  <c:v>951.91669999999999</c:v>
                </c:pt>
                <c:pt idx="239">
                  <c:v>954.46159999999998</c:v>
                </c:pt>
                <c:pt idx="240">
                  <c:v>957.00570000000005</c:v>
                </c:pt>
                <c:pt idx="241">
                  <c:v>959.54880000000003</c:v>
                </c:pt>
                <c:pt idx="242">
                  <c:v>962.09100000000001</c:v>
                </c:pt>
                <c:pt idx="243">
                  <c:v>964.63229999999999</c:v>
                </c:pt>
                <c:pt idx="244">
                  <c:v>967.17280000000005</c:v>
                </c:pt>
                <c:pt idx="245">
                  <c:v>969.71230000000003</c:v>
                </c:pt>
                <c:pt idx="246">
                  <c:v>972.2509</c:v>
                </c:pt>
                <c:pt idx="247">
                  <c:v>974.78859999999997</c:v>
                </c:pt>
                <c:pt idx="248">
                  <c:v>977.32550000000003</c:v>
                </c:pt>
                <c:pt idx="249">
                  <c:v>979.86149999999998</c:v>
                </c:pt>
                <c:pt idx="250">
                  <c:v>982.39649999999995</c:v>
                </c:pt>
                <c:pt idx="251">
                  <c:v>984.93060000000003</c:v>
                </c:pt>
                <c:pt idx="252">
                  <c:v>987.46379999999999</c:v>
                </c:pt>
                <c:pt idx="253">
                  <c:v>989.99620000000004</c:v>
                </c:pt>
                <c:pt idx="254">
                  <c:v>992.52760000000001</c:v>
                </c:pt>
                <c:pt idx="255">
                  <c:v>995.05820000000006</c:v>
                </c:pt>
                <c:pt idx="256">
                  <c:v>997.58780000000002</c:v>
                </c:pt>
                <c:pt idx="257">
                  <c:v>1000.117</c:v>
                </c:pt>
                <c:pt idx="258">
                  <c:v>1002.644</c:v>
                </c:pt>
                <c:pt idx="259">
                  <c:v>1005.171</c:v>
                </c:pt>
                <c:pt idx="260">
                  <c:v>1007.697</c:v>
                </c:pt>
                <c:pt idx="261">
                  <c:v>1010.223</c:v>
                </c:pt>
                <c:pt idx="262">
                  <c:v>1012.747</c:v>
                </c:pt>
                <c:pt idx="263">
                  <c:v>1015.27</c:v>
                </c:pt>
                <c:pt idx="264">
                  <c:v>1017.793</c:v>
                </c:pt>
                <c:pt idx="265">
                  <c:v>1020.314</c:v>
                </c:pt>
                <c:pt idx="266">
                  <c:v>1022.835</c:v>
                </c:pt>
                <c:pt idx="267">
                  <c:v>1025.355</c:v>
                </c:pt>
                <c:pt idx="268">
                  <c:v>1027.874</c:v>
                </c:pt>
                <c:pt idx="269">
                  <c:v>1030.3920000000001</c:v>
                </c:pt>
                <c:pt idx="270">
                  <c:v>1032.9090000000001</c:v>
                </c:pt>
                <c:pt idx="271">
                  <c:v>1035.425</c:v>
                </c:pt>
                <c:pt idx="272">
                  <c:v>1037.94</c:v>
                </c:pt>
                <c:pt idx="273">
                  <c:v>1040.4549999999999</c:v>
                </c:pt>
                <c:pt idx="274">
                  <c:v>1042.9680000000001</c:v>
                </c:pt>
                <c:pt idx="275">
                  <c:v>1045.481</c:v>
                </c:pt>
                <c:pt idx="276">
                  <c:v>1047.9929999999999</c:v>
                </c:pt>
                <c:pt idx="277">
                  <c:v>1050.5039999999999</c:v>
                </c:pt>
                <c:pt idx="278">
                  <c:v>1053.0139999999999</c:v>
                </c:pt>
                <c:pt idx="279">
                  <c:v>1055.5229999999999</c:v>
                </c:pt>
                <c:pt idx="280">
                  <c:v>1058.0309999999999</c:v>
                </c:pt>
                <c:pt idx="281">
                  <c:v>1060.538</c:v>
                </c:pt>
                <c:pt idx="282">
                  <c:v>1063.0450000000001</c:v>
                </c:pt>
                <c:pt idx="283">
                  <c:v>1065.55</c:v>
                </c:pt>
                <c:pt idx="284">
                  <c:v>1068.0550000000001</c:v>
                </c:pt>
                <c:pt idx="285">
                  <c:v>1070.559</c:v>
                </c:pt>
                <c:pt idx="286">
                  <c:v>1073.0609999999999</c:v>
                </c:pt>
                <c:pt idx="287">
                  <c:v>1075.5630000000001</c:v>
                </c:pt>
                <c:pt idx="288">
                  <c:v>1078.0640000000001</c:v>
                </c:pt>
                <c:pt idx="289">
                  <c:v>1080.5650000000001</c:v>
                </c:pt>
                <c:pt idx="290">
                  <c:v>1083.0640000000001</c:v>
                </c:pt>
                <c:pt idx="291">
                  <c:v>1085.5619999999999</c:v>
                </c:pt>
                <c:pt idx="292">
                  <c:v>1088.06</c:v>
                </c:pt>
                <c:pt idx="293">
                  <c:v>1090.557</c:v>
                </c:pt>
                <c:pt idx="294">
                  <c:v>1093.0519999999999</c:v>
                </c:pt>
                <c:pt idx="295">
                  <c:v>1095.547</c:v>
                </c:pt>
                <c:pt idx="296">
                  <c:v>1098.0409999999999</c:v>
                </c:pt>
                <c:pt idx="297">
                  <c:v>1100.5340000000001</c:v>
                </c:pt>
                <c:pt idx="298">
                  <c:v>1103.0260000000001</c:v>
                </c:pt>
                <c:pt idx="299">
                  <c:v>1105.518</c:v>
                </c:pt>
                <c:pt idx="300">
                  <c:v>1108.008</c:v>
                </c:pt>
                <c:pt idx="301">
                  <c:v>1110.498</c:v>
                </c:pt>
                <c:pt idx="302">
                  <c:v>1112.9860000000001</c:v>
                </c:pt>
                <c:pt idx="303">
                  <c:v>1115.4739999999999</c:v>
                </c:pt>
                <c:pt idx="304">
                  <c:v>1117.961</c:v>
                </c:pt>
                <c:pt idx="305">
                  <c:v>1120.4469999999999</c:v>
                </c:pt>
                <c:pt idx="306">
                  <c:v>1122.932</c:v>
                </c:pt>
                <c:pt idx="307">
                  <c:v>1125.4159999999999</c:v>
                </c:pt>
                <c:pt idx="308">
                  <c:v>1127.9000000000001</c:v>
                </c:pt>
                <c:pt idx="309">
                  <c:v>1130.3820000000001</c:v>
                </c:pt>
                <c:pt idx="310">
                  <c:v>1132.864</c:v>
                </c:pt>
                <c:pt idx="311">
                  <c:v>1135.3440000000001</c:v>
                </c:pt>
                <c:pt idx="312">
                  <c:v>1137.8240000000001</c:v>
                </c:pt>
                <c:pt idx="313">
                  <c:v>1140.3030000000001</c:v>
                </c:pt>
                <c:pt idx="314">
                  <c:v>1142.7809999999999</c:v>
                </c:pt>
                <c:pt idx="315">
                  <c:v>1145.258</c:v>
                </c:pt>
                <c:pt idx="316">
                  <c:v>1147.7349999999999</c:v>
                </c:pt>
                <c:pt idx="317">
                  <c:v>1150.21</c:v>
                </c:pt>
                <c:pt idx="318">
                  <c:v>1152.6849999999999</c:v>
                </c:pt>
                <c:pt idx="319">
                  <c:v>1155.1579999999999</c:v>
                </c:pt>
                <c:pt idx="320">
                  <c:v>1157.6310000000001</c:v>
                </c:pt>
                <c:pt idx="321">
                  <c:v>1160.1030000000001</c:v>
                </c:pt>
                <c:pt idx="322">
                  <c:v>1162.5740000000001</c:v>
                </c:pt>
                <c:pt idx="323">
                  <c:v>1165.0440000000001</c:v>
                </c:pt>
                <c:pt idx="324">
                  <c:v>1167.5129999999999</c:v>
                </c:pt>
                <c:pt idx="325">
                  <c:v>1169.982</c:v>
                </c:pt>
                <c:pt idx="326">
                  <c:v>1172.4490000000001</c:v>
                </c:pt>
                <c:pt idx="327">
                  <c:v>1174.9159999999999</c:v>
                </c:pt>
                <c:pt idx="328">
                  <c:v>1177.3810000000001</c:v>
                </c:pt>
                <c:pt idx="329">
                  <c:v>1179.846</c:v>
                </c:pt>
                <c:pt idx="330">
                  <c:v>1182.31</c:v>
                </c:pt>
                <c:pt idx="331">
                  <c:v>1184.7729999999999</c:v>
                </c:pt>
                <c:pt idx="332">
                  <c:v>1187.2349999999999</c:v>
                </c:pt>
                <c:pt idx="333">
                  <c:v>1189.6969999999999</c:v>
                </c:pt>
                <c:pt idx="334">
                  <c:v>1192.1569999999999</c:v>
                </c:pt>
                <c:pt idx="335">
                  <c:v>1194.617</c:v>
                </c:pt>
                <c:pt idx="336">
                  <c:v>1197.076</c:v>
                </c:pt>
                <c:pt idx="337">
                  <c:v>1199.5329999999999</c:v>
                </c:pt>
                <c:pt idx="338">
                  <c:v>1201.99</c:v>
                </c:pt>
                <c:pt idx="339">
                  <c:v>1204.4459999999999</c:v>
                </c:pt>
                <c:pt idx="340">
                  <c:v>1206.9010000000001</c:v>
                </c:pt>
                <c:pt idx="341">
                  <c:v>1209.356</c:v>
                </c:pt>
                <c:pt idx="342">
                  <c:v>1211.809</c:v>
                </c:pt>
                <c:pt idx="343">
                  <c:v>1214.2619999999999</c:v>
                </c:pt>
                <c:pt idx="344">
                  <c:v>1216.7139999999999</c:v>
                </c:pt>
                <c:pt idx="345">
                  <c:v>1219.164</c:v>
                </c:pt>
                <c:pt idx="346">
                  <c:v>1221.614</c:v>
                </c:pt>
                <c:pt idx="347">
                  <c:v>1224.0630000000001</c:v>
                </c:pt>
                <c:pt idx="348">
                  <c:v>1226.511</c:v>
                </c:pt>
                <c:pt idx="349">
                  <c:v>1228.9590000000001</c:v>
                </c:pt>
                <c:pt idx="350">
                  <c:v>1231.405</c:v>
                </c:pt>
                <c:pt idx="351">
                  <c:v>1233.8510000000001</c:v>
                </c:pt>
                <c:pt idx="352">
                  <c:v>1236.296</c:v>
                </c:pt>
                <c:pt idx="353">
                  <c:v>1238.739</c:v>
                </c:pt>
                <c:pt idx="354">
                  <c:v>1241.182</c:v>
                </c:pt>
                <c:pt idx="355">
                  <c:v>1243.624</c:v>
                </c:pt>
                <c:pt idx="356">
                  <c:v>1246.066</c:v>
                </c:pt>
                <c:pt idx="357">
                  <c:v>1248.5060000000001</c:v>
                </c:pt>
                <c:pt idx="358">
                  <c:v>1250.9449999999999</c:v>
                </c:pt>
                <c:pt idx="359">
                  <c:v>1253.384</c:v>
                </c:pt>
                <c:pt idx="360">
                  <c:v>1255.8219999999999</c:v>
                </c:pt>
                <c:pt idx="361">
                  <c:v>1258.259</c:v>
                </c:pt>
                <c:pt idx="362">
                  <c:v>1260.694</c:v>
                </c:pt>
                <c:pt idx="363">
                  <c:v>1263.1300000000001</c:v>
                </c:pt>
                <c:pt idx="364">
                  <c:v>1265.5640000000001</c:v>
                </c:pt>
                <c:pt idx="365">
                  <c:v>1267.9970000000001</c:v>
                </c:pt>
                <c:pt idx="366">
                  <c:v>1270.43</c:v>
                </c:pt>
                <c:pt idx="367">
                  <c:v>1272.8610000000001</c:v>
                </c:pt>
                <c:pt idx="368">
                  <c:v>1275.2919999999999</c:v>
                </c:pt>
                <c:pt idx="369">
                  <c:v>1277.722</c:v>
                </c:pt>
                <c:pt idx="370">
                  <c:v>1280.1510000000001</c:v>
                </c:pt>
                <c:pt idx="371">
                  <c:v>1282.579</c:v>
                </c:pt>
                <c:pt idx="372">
                  <c:v>1285.0060000000001</c:v>
                </c:pt>
                <c:pt idx="373">
                  <c:v>1287.433</c:v>
                </c:pt>
                <c:pt idx="374">
                  <c:v>1289.8579999999999</c:v>
                </c:pt>
                <c:pt idx="375">
                  <c:v>1292.2829999999999</c:v>
                </c:pt>
                <c:pt idx="376">
                  <c:v>1294.7070000000001</c:v>
                </c:pt>
                <c:pt idx="377">
                  <c:v>1297.1300000000001</c:v>
                </c:pt>
                <c:pt idx="378">
                  <c:v>1299.5519999999999</c:v>
                </c:pt>
                <c:pt idx="379">
                  <c:v>1301.973</c:v>
                </c:pt>
                <c:pt idx="380">
                  <c:v>1304.393</c:v>
                </c:pt>
                <c:pt idx="381">
                  <c:v>1306.8130000000001</c:v>
                </c:pt>
                <c:pt idx="382">
                  <c:v>1309.231</c:v>
                </c:pt>
                <c:pt idx="383">
                  <c:v>1311.6489999999999</c:v>
                </c:pt>
                <c:pt idx="384">
                  <c:v>1314.066</c:v>
                </c:pt>
                <c:pt idx="385">
                  <c:v>1316.482</c:v>
                </c:pt>
                <c:pt idx="386">
                  <c:v>1318.8969999999999</c:v>
                </c:pt>
                <c:pt idx="387">
                  <c:v>1321.3109999999999</c:v>
                </c:pt>
                <c:pt idx="388">
                  <c:v>1323.7249999999999</c:v>
                </c:pt>
                <c:pt idx="389">
                  <c:v>1326.1369999999999</c:v>
                </c:pt>
                <c:pt idx="390">
                  <c:v>1328.549</c:v>
                </c:pt>
                <c:pt idx="391">
                  <c:v>1330.96</c:v>
                </c:pt>
                <c:pt idx="392">
                  <c:v>1333.37</c:v>
                </c:pt>
                <c:pt idx="393">
                  <c:v>1335.779</c:v>
                </c:pt>
                <c:pt idx="394">
                  <c:v>1338.1869999999999</c:v>
                </c:pt>
                <c:pt idx="395">
                  <c:v>1340.595</c:v>
                </c:pt>
                <c:pt idx="396">
                  <c:v>1343.001</c:v>
                </c:pt>
                <c:pt idx="397">
                  <c:v>1345.4069999999999</c:v>
                </c:pt>
                <c:pt idx="398">
                  <c:v>1347.8119999999999</c:v>
                </c:pt>
                <c:pt idx="399">
                  <c:v>1350.2149999999999</c:v>
                </c:pt>
                <c:pt idx="400">
                  <c:v>1352.6189999999999</c:v>
                </c:pt>
                <c:pt idx="401">
                  <c:v>1355.021</c:v>
                </c:pt>
                <c:pt idx="402">
                  <c:v>1357.422</c:v>
                </c:pt>
                <c:pt idx="403">
                  <c:v>1359.8230000000001</c:v>
                </c:pt>
                <c:pt idx="404">
                  <c:v>1362.222</c:v>
                </c:pt>
                <c:pt idx="405">
                  <c:v>1364.6210000000001</c:v>
                </c:pt>
                <c:pt idx="406">
                  <c:v>1367.019</c:v>
                </c:pt>
                <c:pt idx="407">
                  <c:v>1369.4159999999999</c:v>
                </c:pt>
                <c:pt idx="408">
                  <c:v>1371.8119999999999</c:v>
                </c:pt>
                <c:pt idx="409">
                  <c:v>1374.2070000000001</c:v>
                </c:pt>
                <c:pt idx="410">
                  <c:v>1376.6020000000001</c:v>
                </c:pt>
                <c:pt idx="411">
                  <c:v>1378.9949999999999</c:v>
                </c:pt>
                <c:pt idx="412">
                  <c:v>1381.3879999999999</c:v>
                </c:pt>
                <c:pt idx="413">
                  <c:v>1383.78</c:v>
                </c:pt>
                <c:pt idx="414">
                  <c:v>1386.171</c:v>
                </c:pt>
                <c:pt idx="415">
                  <c:v>1388.5609999999999</c:v>
                </c:pt>
                <c:pt idx="416">
                  <c:v>1390.95</c:v>
                </c:pt>
                <c:pt idx="417">
                  <c:v>1393.3389999999999</c:v>
                </c:pt>
                <c:pt idx="418">
                  <c:v>1395.7260000000001</c:v>
                </c:pt>
                <c:pt idx="419">
                  <c:v>1398.1130000000001</c:v>
                </c:pt>
                <c:pt idx="420">
                  <c:v>1400.499</c:v>
                </c:pt>
                <c:pt idx="421">
                  <c:v>1402.884</c:v>
                </c:pt>
                <c:pt idx="422">
                  <c:v>1405.268</c:v>
                </c:pt>
                <c:pt idx="423">
                  <c:v>1407.6510000000001</c:v>
                </c:pt>
                <c:pt idx="424">
                  <c:v>1410.0340000000001</c:v>
                </c:pt>
                <c:pt idx="425">
                  <c:v>1412.4159999999999</c:v>
                </c:pt>
                <c:pt idx="426">
                  <c:v>1414.796</c:v>
                </c:pt>
                <c:pt idx="427">
                  <c:v>1417.1759999999999</c:v>
                </c:pt>
                <c:pt idx="428">
                  <c:v>1419.5550000000001</c:v>
                </c:pt>
                <c:pt idx="429">
                  <c:v>1421.933</c:v>
                </c:pt>
                <c:pt idx="430">
                  <c:v>1424.3109999999999</c:v>
                </c:pt>
                <c:pt idx="431">
                  <c:v>1426.6869999999999</c:v>
                </c:pt>
                <c:pt idx="432">
                  <c:v>1429.0630000000001</c:v>
                </c:pt>
                <c:pt idx="433">
                  <c:v>1431.4380000000001</c:v>
                </c:pt>
                <c:pt idx="434">
                  <c:v>1433.8109999999999</c:v>
                </c:pt>
                <c:pt idx="435">
                  <c:v>1436.184</c:v>
                </c:pt>
                <c:pt idx="436">
                  <c:v>1438.557</c:v>
                </c:pt>
                <c:pt idx="437">
                  <c:v>1440.9280000000001</c:v>
                </c:pt>
                <c:pt idx="438">
                  <c:v>1443.298</c:v>
                </c:pt>
                <c:pt idx="439">
                  <c:v>1445.6679999999999</c:v>
                </c:pt>
                <c:pt idx="440">
                  <c:v>1448.037</c:v>
                </c:pt>
                <c:pt idx="441">
                  <c:v>1450.405</c:v>
                </c:pt>
                <c:pt idx="442">
                  <c:v>1452.7719999999999</c:v>
                </c:pt>
                <c:pt idx="443">
                  <c:v>1455.1379999999999</c:v>
                </c:pt>
                <c:pt idx="444">
                  <c:v>1457.5029999999999</c:v>
                </c:pt>
                <c:pt idx="445">
                  <c:v>1459.8679999999999</c:v>
                </c:pt>
                <c:pt idx="446">
                  <c:v>1462.232</c:v>
                </c:pt>
                <c:pt idx="447">
                  <c:v>1464.5940000000001</c:v>
                </c:pt>
                <c:pt idx="448">
                  <c:v>1466.9559999999999</c:v>
                </c:pt>
                <c:pt idx="449">
                  <c:v>1469.318</c:v>
                </c:pt>
                <c:pt idx="450">
                  <c:v>1471.6780000000001</c:v>
                </c:pt>
                <c:pt idx="451">
                  <c:v>1474.037</c:v>
                </c:pt>
                <c:pt idx="452">
                  <c:v>1476.396</c:v>
                </c:pt>
                <c:pt idx="453">
                  <c:v>1478.7539999999999</c:v>
                </c:pt>
                <c:pt idx="454">
                  <c:v>1481.11</c:v>
                </c:pt>
                <c:pt idx="455">
                  <c:v>1483.4659999999999</c:v>
                </c:pt>
                <c:pt idx="456">
                  <c:v>1485.8219999999999</c:v>
                </c:pt>
                <c:pt idx="457">
                  <c:v>1488.1759999999999</c:v>
                </c:pt>
                <c:pt idx="458">
                  <c:v>1490.529</c:v>
                </c:pt>
                <c:pt idx="459">
                  <c:v>1492.8820000000001</c:v>
                </c:pt>
                <c:pt idx="460">
                  <c:v>1495.2339999999999</c:v>
                </c:pt>
                <c:pt idx="461">
                  <c:v>1497.585</c:v>
                </c:pt>
                <c:pt idx="462">
                  <c:v>1499.9349999999999</c:v>
                </c:pt>
                <c:pt idx="463">
                  <c:v>1502.2840000000001</c:v>
                </c:pt>
                <c:pt idx="464">
                  <c:v>1504.6320000000001</c:v>
                </c:pt>
                <c:pt idx="465">
                  <c:v>1506.98</c:v>
                </c:pt>
                <c:pt idx="466">
                  <c:v>1509.327</c:v>
                </c:pt>
                <c:pt idx="467">
                  <c:v>1511.673</c:v>
                </c:pt>
                <c:pt idx="468">
                  <c:v>1514.018</c:v>
                </c:pt>
                <c:pt idx="469">
                  <c:v>1516.3620000000001</c:v>
                </c:pt>
                <c:pt idx="470">
                  <c:v>1518.7049999999999</c:v>
                </c:pt>
                <c:pt idx="471">
                  <c:v>1521.048</c:v>
                </c:pt>
                <c:pt idx="472">
                  <c:v>1523.3889999999999</c:v>
                </c:pt>
                <c:pt idx="473">
                  <c:v>1525.73</c:v>
                </c:pt>
                <c:pt idx="474">
                  <c:v>1528.07</c:v>
                </c:pt>
                <c:pt idx="475">
                  <c:v>1530.4090000000001</c:v>
                </c:pt>
                <c:pt idx="476">
                  <c:v>1532.7470000000001</c:v>
                </c:pt>
                <c:pt idx="477">
                  <c:v>1535.085</c:v>
                </c:pt>
                <c:pt idx="478">
                  <c:v>1537.421</c:v>
                </c:pt>
                <c:pt idx="479">
                  <c:v>1539.7570000000001</c:v>
                </c:pt>
                <c:pt idx="480">
                  <c:v>1542.0920000000001</c:v>
                </c:pt>
                <c:pt idx="481">
                  <c:v>1544.4259999999999</c:v>
                </c:pt>
                <c:pt idx="482">
                  <c:v>1546.759</c:v>
                </c:pt>
                <c:pt idx="483">
                  <c:v>1549.0909999999999</c:v>
                </c:pt>
                <c:pt idx="484">
                  <c:v>1551.423</c:v>
                </c:pt>
                <c:pt idx="485">
                  <c:v>1553.7539999999999</c:v>
                </c:pt>
                <c:pt idx="486">
                  <c:v>1556.0830000000001</c:v>
                </c:pt>
                <c:pt idx="487">
                  <c:v>1558.412</c:v>
                </c:pt>
                <c:pt idx="488">
                  <c:v>1560.741</c:v>
                </c:pt>
                <c:pt idx="489">
                  <c:v>1563.068</c:v>
                </c:pt>
                <c:pt idx="490">
                  <c:v>1565.394</c:v>
                </c:pt>
                <c:pt idx="491">
                  <c:v>1567.72</c:v>
                </c:pt>
                <c:pt idx="492">
                  <c:v>1570.0450000000001</c:v>
                </c:pt>
                <c:pt idx="493">
                  <c:v>1572.3689999999999</c:v>
                </c:pt>
                <c:pt idx="494">
                  <c:v>1574.692</c:v>
                </c:pt>
                <c:pt idx="495">
                  <c:v>1577.0139999999999</c:v>
                </c:pt>
                <c:pt idx="496">
                  <c:v>1579.336</c:v>
                </c:pt>
                <c:pt idx="497">
                  <c:v>1581.6559999999999</c:v>
                </c:pt>
                <c:pt idx="498">
                  <c:v>1583.9760000000001</c:v>
                </c:pt>
                <c:pt idx="499">
                  <c:v>1586.2950000000001</c:v>
                </c:pt>
                <c:pt idx="500">
                  <c:v>1588.6130000000001</c:v>
                </c:pt>
                <c:pt idx="501">
                  <c:v>1590.93</c:v>
                </c:pt>
                <c:pt idx="502">
                  <c:v>1593.2460000000001</c:v>
                </c:pt>
                <c:pt idx="503">
                  <c:v>1595.5619999999999</c:v>
                </c:pt>
                <c:pt idx="504">
                  <c:v>1597.877</c:v>
                </c:pt>
                <c:pt idx="505">
                  <c:v>1600.191</c:v>
                </c:pt>
                <c:pt idx="506">
                  <c:v>1602.5039999999999</c:v>
                </c:pt>
                <c:pt idx="507">
                  <c:v>1604.816</c:v>
                </c:pt>
                <c:pt idx="508">
                  <c:v>1607.127</c:v>
                </c:pt>
                <c:pt idx="509">
                  <c:v>1609.4380000000001</c:v>
                </c:pt>
                <c:pt idx="510">
                  <c:v>1611.748</c:v>
                </c:pt>
                <c:pt idx="511">
                  <c:v>1614.056</c:v>
                </c:pt>
                <c:pt idx="512">
                  <c:v>1616.364</c:v>
                </c:pt>
                <c:pt idx="513">
                  <c:v>1618.672</c:v>
                </c:pt>
                <c:pt idx="514">
                  <c:v>1620.9780000000001</c:v>
                </c:pt>
                <c:pt idx="515">
                  <c:v>1623.2840000000001</c:v>
                </c:pt>
                <c:pt idx="516">
                  <c:v>1625.588</c:v>
                </c:pt>
                <c:pt idx="517">
                  <c:v>1627.8920000000001</c:v>
                </c:pt>
                <c:pt idx="518">
                  <c:v>1630.1949999999999</c:v>
                </c:pt>
                <c:pt idx="519">
                  <c:v>1632.4970000000001</c:v>
                </c:pt>
                <c:pt idx="520">
                  <c:v>1634.799</c:v>
                </c:pt>
                <c:pt idx="521">
                  <c:v>1637.0989999999999</c:v>
                </c:pt>
                <c:pt idx="522">
                  <c:v>1639.3989999999999</c:v>
                </c:pt>
                <c:pt idx="523">
                  <c:v>1641.6980000000001</c:v>
                </c:pt>
                <c:pt idx="524">
                  <c:v>1643.9960000000001</c:v>
                </c:pt>
                <c:pt idx="525">
                  <c:v>1646.2929999999999</c:v>
                </c:pt>
                <c:pt idx="526">
                  <c:v>1648.5889999999999</c:v>
                </c:pt>
                <c:pt idx="527">
                  <c:v>1650.885</c:v>
                </c:pt>
                <c:pt idx="528">
                  <c:v>1653.1790000000001</c:v>
                </c:pt>
                <c:pt idx="529">
                  <c:v>1655.473</c:v>
                </c:pt>
                <c:pt idx="530">
                  <c:v>1657.7660000000001</c:v>
                </c:pt>
                <c:pt idx="531">
                  <c:v>1660.059</c:v>
                </c:pt>
                <c:pt idx="532">
                  <c:v>1662.35</c:v>
                </c:pt>
                <c:pt idx="533">
                  <c:v>1664.6410000000001</c:v>
                </c:pt>
                <c:pt idx="534">
                  <c:v>1666.93</c:v>
                </c:pt>
                <c:pt idx="535">
                  <c:v>1669.2190000000001</c:v>
                </c:pt>
                <c:pt idx="536">
                  <c:v>1671.5070000000001</c:v>
                </c:pt>
                <c:pt idx="537">
                  <c:v>1673.7940000000001</c:v>
                </c:pt>
                <c:pt idx="538">
                  <c:v>1676.0809999999999</c:v>
                </c:pt>
                <c:pt idx="539">
                  <c:v>1678.366</c:v>
                </c:pt>
                <c:pt idx="540">
                  <c:v>1680.6510000000001</c:v>
                </c:pt>
                <c:pt idx="541">
                  <c:v>1682.9349999999999</c:v>
                </c:pt>
                <c:pt idx="542">
                  <c:v>1685.2180000000001</c:v>
                </c:pt>
                <c:pt idx="543">
                  <c:v>1687.5</c:v>
                </c:pt>
                <c:pt idx="544">
                  <c:v>1689.7819999999999</c:v>
                </c:pt>
                <c:pt idx="545">
                  <c:v>1692.0619999999999</c:v>
                </c:pt>
                <c:pt idx="546">
                  <c:v>1694.3420000000001</c:v>
                </c:pt>
                <c:pt idx="547">
                  <c:v>1696.6210000000001</c:v>
                </c:pt>
                <c:pt idx="548">
                  <c:v>1698.8989999999999</c:v>
                </c:pt>
                <c:pt idx="549">
                  <c:v>1701.1759999999999</c:v>
                </c:pt>
                <c:pt idx="550">
                  <c:v>1703.453</c:v>
                </c:pt>
                <c:pt idx="551">
                  <c:v>1705.7280000000001</c:v>
                </c:pt>
                <c:pt idx="552">
                  <c:v>1708.0029999999999</c:v>
                </c:pt>
                <c:pt idx="553">
                  <c:v>1710.277</c:v>
                </c:pt>
                <c:pt idx="554">
                  <c:v>1712.55</c:v>
                </c:pt>
                <c:pt idx="555">
                  <c:v>1714.8230000000001</c:v>
                </c:pt>
                <c:pt idx="556">
                  <c:v>1717.0940000000001</c:v>
                </c:pt>
                <c:pt idx="557">
                  <c:v>1719.365</c:v>
                </c:pt>
                <c:pt idx="558">
                  <c:v>1721.635</c:v>
                </c:pt>
                <c:pt idx="559">
                  <c:v>1723.904</c:v>
                </c:pt>
                <c:pt idx="560">
                  <c:v>1726.172</c:v>
                </c:pt>
                <c:pt idx="561">
                  <c:v>1728.4390000000001</c:v>
                </c:pt>
                <c:pt idx="562">
                  <c:v>1730.7059999999999</c:v>
                </c:pt>
                <c:pt idx="563">
                  <c:v>1732.971</c:v>
                </c:pt>
                <c:pt idx="564">
                  <c:v>1735.2360000000001</c:v>
                </c:pt>
                <c:pt idx="565">
                  <c:v>1737.5</c:v>
                </c:pt>
                <c:pt idx="566">
                  <c:v>1739.7639999999999</c:v>
                </c:pt>
                <c:pt idx="567">
                  <c:v>1742.0260000000001</c:v>
                </c:pt>
                <c:pt idx="568">
                  <c:v>1744.288</c:v>
                </c:pt>
                <c:pt idx="569">
                  <c:v>1746.548</c:v>
                </c:pt>
                <c:pt idx="570">
                  <c:v>1748.808</c:v>
                </c:pt>
                <c:pt idx="571">
                  <c:v>1751.068</c:v>
                </c:pt>
                <c:pt idx="572">
                  <c:v>1753.326</c:v>
                </c:pt>
                <c:pt idx="573">
                  <c:v>1755.5830000000001</c:v>
                </c:pt>
                <c:pt idx="574">
                  <c:v>1757.84</c:v>
                </c:pt>
                <c:pt idx="575">
                  <c:v>1760.096</c:v>
                </c:pt>
                <c:pt idx="576">
                  <c:v>1762.3510000000001</c:v>
                </c:pt>
                <c:pt idx="577">
                  <c:v>1764.605</c:v>
                </c:pt>
                <c:pt idx="578">
                  <c:v>1766.8589999999999</c:v>
                </c:pt>
                <c:pt idx="579">
                  <c:v>1769.1110000000001</c:v>
                </c:pt>
                <c:pt idx="580">
                  <c:v>1771.3630000000001</c:v>
                </c:pt>
                <c:pt idx="581">
                  <c:v>1773.614</c:v>
                </c:pt>
                <c:pt idx="582">
                  <c:v>1775.864</c:v>
                </c:pt>
                <c:pt idx="583">
                  <c:v>1778.1130000000001</c:v>
                </c:pt>
                <c:pt idx="584">
                  <c:v>1780.3620000000001</c:v>
                </c:pt>
                <c:pt idx="585">
                  <c:v>1782.6089999999999</c:v>
                </c:pt>
                <c:pt idx="586">
                  <c:v>1784.856</c:v>
                </c:pt>
                <c:pt idx="587">
                  <c:v>1787.1020000000001</c:v>
                </c:pt>
                <c:pt idx="588">
                  <c:v>1789.347</c:v>
                </c:pt>
                <c:pt idx="589">
                  <c:v>1791.5920000000001</c:v>
                </c:pt>
                <c:pt idx="590">
                  <c:v>1793.835</c:v>
                </c:pt>
                <c:pt idx="591">
                  <c:v>1796.078</c:v>
                </c:pt>
                <c:pt idx="592">
                  <c:v>1798.32</c:v>
                </c:pt>
                <c:pt idx="593">
                  <c:v>1800.5609999999999</c:v>
                </c:pt>
                <c:pt idx="594">
                  <c:v>1802.8009999999999</c:v>
                </c:pt>
                <c:pt idx="595">
                  <c:v>1805.0409999999999</c:v>
                </c:pt>
                <c:pt idx="596">
                  <c:v>1807.279</c:v>
                </c:pt>
                <c:pt idx="597">
                  <c:v>1809.5170000000001</c:v>
                </c:pt>
                <c:pt idx="598">
                  <c:v>1811.7539999999999</c:v>
                </c:pt>
                <c:pt idx="599">
                  <c:v>1813.99</c:v>
                </c:pt>
                <c:pt idx="600">
                  <c:v>1816.2260000000001</c:v>
                </c:pt>
                <c:pt idx="601">
                  <c:v>1818.46</c:v>
                </c:pt>
                <c:pt idx="602">
                  <c:v>1820.694</c:v>
                </c:pt>
                <c:pt idx="603">
                  <c:v>1822.9269999999999</c:v>
                </c:pt>
                <c:pt idx="604">
                  <c:v>1825.1590000000001</c:v>
                </c:pt>
                <c:pt idx="605">
                  <c:v>1827.3910000000001</c:v>
                </c:pt>
                <c:pt idx="606">
                  <c:v>1829.6210000000001</c:v>
                </c:pt>
                <c:pt idx="607">
                  <c:v>1831.8510000000001</c:v>
                </c:pt>
                <c:pt idx="608">
                  <c:v>1834.08</c:v>
                </c:pt>
                <c:pt idx="609">
                  <c:v>1836.308</c:v>
                </c:pt>
                <c:pt idx="610">
                  <c:v>1838.5350000000001</c:v>
                </c:pt>
                <c:pt idx="611">
                  <c:v>1840.761</c:v>
                </c:pt>
                <c:pt idx="612">
                  <c:v>1842.9870000000001</c:v>
                </c:pt>
                <c:pt idx="613">
                  <c:v>1845.212</c:v>
                </c:pt>
                <c:pt idx="614">
                  <c:v>1847.4359999999999</c:v>
                </c:pt>
                <c:pt idx="615">
                  <c:v>1849.6590000000001</c:v>
                </c:pt>
                <c:pt idx="616">
                  <c:v>1851.8810000000001</c:v>
                </c:pt>
                <c:pt idx="617">
                  <c:v>1854.1030000000001</c:v>
                </c:pt>
                <c:pt idx="618">
                  <c:v>1856.3240000000001</c:v>
                </c:pt>
                <c:pt idx="619">
                  <c:v>1858.5440000000001</c:v>
                </c:pt>
                <c:pt idx="620">
                  <c:v>1860.7629999999999</c:v>
                </c:pt>
                <c:pt idx="621">
                  <c:v>1862.981</c:v>
                </c:pt>
                <c:pt idx="622">
                  <c:v>1865.1990000000001</c:v>
                </c:pt>
                <c:pt idx="623">
                  <c:v>1867.415</c:v>
                </c:pt>
                <c:pt idx="624">
                  <c:v>1869.6310000000001</c:v>
                </c:pt>
                <c:pt idx="625">
                  <c:v>1871.846</c:v>
                </c:pt>
                <c:pt idx="626">
                  <c:v>1874.0609999999999</c:v>
                </c:pt>
                <c:pt idx="627">
                  <c:v>1876.2739999999999</c:v>
                </c:pt>
                <c:pt idx="628">
                  <c:v>1878.4870000000001</c:v>
                </c:pt>
                <c:pt idx="629">
                  <c:v>1880.6980000000001</c:v>
                </c:pt>
                <c:pt idx="630">
                  <c:v>1882.91</c:v>
                </c:pt>
                <c:pt idx="631">
                  <c:v>1885.12</c:v>
                </c:pt>
                <c:pt idx="632">
                  <c:v>1887.329</c:v>
                </c:pt>
                <c:pt idx="633">
                  <c:v>1889.538</c:v>
                </c:pt>
                <c:pt idx="634">
                  <c:v>1891.7460000000001</c:v>
                </c:pt>
                <c:pt idx="635">
                  <c:v>1893.953</c:v>
                </c:pt>
                <c:pt idx="636">
                  <c:v>1896.1590000000001</c:v>
                </c:pt>
                <c:pt idx="637">
                  <c:v>1898.364</c:v>
                </c:pt>
                <c:pt idx="638">
                  <c:v>1900.569</c:v>
                </c:pt>
                <c:pt idx="639">
                  <c:v>1902.7719999999999</c:v>
                </c:pt>
                <c:pt idx="640">
                  <c:v>1904.9749999999999</c:v>
                </c:pt>
                <c:pt idx="641">
                  <c:v>1907.1769999999999</c:v>
                </c:pt>
                <c:pt idx="642">
                  <c:v>1909.3789999999999</c:v>
                </c:pt>
                <c:pt idx="643">
                  <c:v>1911.579</c:v>
                </c:pt>
                <c:pt idx="644">
                  <c:v>1913.779</c:v>
                </c:pt>
                <c:pt idx="645">
                  <c:v>1915.9780000000001</c:v>
                </c:pt>
                <c:pt idx="646">
                  <c:v>1918.1759999999999</c:v>
                </c:pt>
                <c:pt idx="647">
                  <c:v>1920.373</c:v>
                </c:pt>
                <c:pt idx="648">
                  <c:v>1922.57</c:v>
                </c:pt>
                <c:pt idx="649">
                  <c:v>1924.7660000000001</c:v>
                </c:pt>
                <c:pt idx="650">
                  <c:v>1926.961</c:v>
                </c:pt>
                <c:pt idx="651">
                  <c:v>1929.155</c:v>
                </c:pt>
                <c:pt idx="652">
                  <c:v>1931.348</c:v>
                </c:pt>
                <c:pt idx="653">
                  <c:v>1933.54</c:v>
                </c:pt>
                <c:pt idx="654">
                  <c:v>1935.732</c:v>
                </c:pt>
                <c:pt idx="655">
                  <c:v>1937.923</c:v>
                </c:pt>
                <c:pt idx="656">
                  <c:v>1940.1130000000001</c:v>
                </c:pt>
                <c:pt idx="657">
                  <c:v>1942.3019999999999</c:v>
                </c:pt>
                <c:pt idx="658">
                  <c:v>1944.491</c:v>
                </c:pt>
                <c:pt idx="659">
                  <c:v>1946.6780000000001</c:v>
                </c:pt>
                <c:pt idx="660">
                  <c:v>1948.865</c:v>
                </c:pt>
                <c:pt idx="661">
                  <c:v>1951.0509999999999</c:v>
                </c:pt>
                <c:pt idx="662">
                  <c:v>1953.2370000000001</c:v>
                </c:pt>
                <c:pt idx="663">
                  <c:v>1955.421</c:v>
                </c:pt>
                <c:pt idx="664">
                  <c:v>1957.605</c:v>
                </c:pt>
                <c:pt idx="665">
                  <c:v>1959.787</c:v>
                </c:pt>
                <c:pt idx="666">
                  <c:v>1961.97</c:v>
                </c:pt>
                <c:pt idx="667">
                  <c:v>1964.1510000000001</c:v>
                </c:pt>
                <c:pt idx="668">
                  <c:v>1966.3309999999999</c:v>
                </c:pt>
                <c:pt idx="669">
                  <c:v>1968.511</c:v>
                </c:pt>
                <c:pt idx="670">
                  <c:v>1970.69</c:v>
                </c:pt>
                <c:pt idx="671">
                  <c:v>1972.8679999999999</c:v>
                </c:pt>
                <c:pt idx="672">
                  <c:v>1975.0450000000001</c:v>
                </c:pt>
                <c:pt idx="673">
                  <c:v>1977.221</c:v>
                </c:pt>
                <c:pt idx="674">
                  <c:v>1979.3969999999999</c:v>
                </c:pt>
                <c:pt idx="675">
                  <c:v>1981.5719999999999</c:v>
                </c:pt>
                <c:pt idx="676">
                  <c:v>1983.7460000000001</c:v>
                </c:pt>
                <c:pt idx="677">
                  <c:v>1985.9190000000001</c:v>
                </c:pt>
                <c:pt idx="678">
                  <c:v>1988.0920000000001</c:v>
                </c:pt>
                <c:pt idx="679">
                  <c:v>1990.2629999999999</c:v>
                </c:pt>
                <c:pt idx="680">
                  <c:v>1992.434</c:v>
                </c:pt>
                <c:pt idx="681">
                  <c:v>1994.604</c:v>
                </c:pt>
                <c:pt idx="682">
                  <c:v>1996.7739999999999</c:v>
                </c:pt>
                <c:pt idx="683">
                  <c:v>1998.942</c:v>
                </c:pt>
                <c:pt idx="684">
                  <c:v>2001.11</c:v>
                </c:pt>
                <c:pt idx="685">
                  <c:v>2003.277</c:v>
                </c:pt>
                <c:pt idx="686">
                  <c:v>2005.443</c:v>
                </c:pt>
                <c:pt idx="687">
                  <c:v>2007.6079999999999</c:v>
                </c:pt>
                <c:pt idx="688">
                  <c:v>2009.7719999999999</c:v>
                </c:pt>
                <c:pt idx="689">
                  <c:v>2011.9359999999999</c:v>
                </c:pt>
                <c:pt idx="690">
                  <c:v>2014.0989999999999</c:v>
                </c:pt>
                <c:pt idx="691">
                  <c:v>2016.261</c:v>
                </c:pt>
                <c:pt idx="692">
                  <c:v>2018.422</c:v>
                </c:pt>
                <c:pt idx="693">
                  <c:v>2020.5830000000001</c:v>
                </c:pt>
                <c:pt idx="694">
                  <c:v>2022.7429999999999</c:v>
                </c:pt>
                <c:pt idx="695">
                  <c:v>2024.9010000000001</c:v>
                </c:pt>
                <c:pt idx="696">
                  <c:v>2027.06</c:v>
                </c:pt>
                <c:pt idx="697">
                  <c:v>2029.2170000000001</c:v>
                </c:pt>
                <c:pt idx="698">
                  <c:v>2031.373</c:v>
                </c:pt>
                <c:pt idx="699">
                  <c:v>2033.529</c:v>
                </c:pt>
                <c:pt idx="700">
                  <c:v>2035.684</c:v>
                </c:pt>
                <c:pt idx="701">
                  <c:v>2037.838</c:v>
                </c:pt>
                <c:pt idx="702">
                  <c:v>2039.992</c:v>
                </c:pt>
                <c:pt idx="703">
                  <c:v>2042.144</c:v>
                </c:pt>
                <c:pt idx="704">
                  <c:v>2044.296</c:v>
                </c:pt>
                <c:pt idx="705">
                  <c:v>2046.4469999999999</c:v>
                </c:pt>
                <c:pt idx="706">
                  <c:v>2048.5970000000002</c:v>
                </c:pt>
                <c:pt idx="707">
                  <c:v>2050.7460000000001</c:v>
                </c:pt>
                <c:pt idx="708">
                  <c:v>2052.895</c:v>
                </c:pt>
                <c:pt idx="709">
                  <c:v>2055.0430000000001</c:v>
                </c:pt>
                <c:pt idx="710">
                  <c:v>2057.19</c:v>
                </c:pt>
                <c:pt idx="711">
                  <c:v>2059.3359999999998</c:v>
                </c:pt>
                <c:pt idx="712">
                  <c:v>2061.4810000000002</c:v>
                </c:pt>
                <c:pt idx="713">
                  <c:v>2063.6260000000002</c:v>
                </c:pt>
                <c:pt idx="714">
                  <c:v>2065.77</c:v>
                </c:pt>
                <c:pt idx="715">
                  <c:v>2067.913</c:v>
                </c:pt>
                <c:pt idx="716">
                  <c:v>2070.0549999999998</c:v>
                </c:pt>
                <c:pt idx="717">
                  <c:v>2072.1970000000001</c:v>
                </c:pt>
                <c:pt idx="718">
                  <c:v>2074.337</c:v>
                </c:pt>
                <c:pt idx="719">
                  <c:v>2076.4769999999999</c:v>
                </c:pt>
                <c:pt idx="720">
                  <c:v>2078.616</c:v>
                </c:pt>
                <c:pt idx="721">
                  <c:v>2080.7550000000001</c:v>
                </c:pt>
                <c:pt idx="722">
                  <c:v>2082.8919999999998</c:v>
                </c:pt>
                <c:pt idx="723">
                  <c:v>2085.029</c:v>
                </c:pt>
                <c:pt idx="724">
                  <c:v>2087.165</c:v>
                </c:pt>
                <c:pt idx="725">
                  <c:v>2089.3000000000002</c:v>
                </c:pt>
                <c:pt idx="726">
                  <c:v>2091.4349999999999</c:v>
                </c:pt>
                <c:pt idx="727">
                  <c:v>2093.5680000000002</c:v>
                </c:pt>
                <c:pt idx="728">
                  <c:v>2095.701</c:v>
                </c:pt>
                <c:pt idx="729">
                  <c:v>2097.8330000000001</c:v>
                </c:pt>
                <c:pt idx="730">
                  <c:v>2099.9639999999999</c:v>
                </c:pt>
                <c:pt idx="731">
                  <c:v>2102.0940000000001</c:v>
                </c:pt>
                <c:pt idx="732">
                  <c:v>2104.2240000000002</c:v>
                </c:pt>
                <c:pt idx="733">
                  <c:v>2106.3530000000001</c:v>
                </c:pt>
                <c:pt idx="734">
                  <c:v>2108.4810000000002</c:v>
                </c:pt>
                <c:pt idx="735">
                  <c:v>2110.6080000000002</c:v>
                </c:pt>
                <c:pt idx="736">
                  <c:v>2112.7350000000001</c:v>
                </c:pt>
                <c:pt idx="737">
                  <c:v>2114.8609999999999</c:v>
                </c:pt>
                <c:pt idx="738">
                  <c:v>2116.9859999999999</c:v>
                </c:pt>
                <c:pt idx="739">
                  <c:v>2119.11</c:v>
                </c:pt>
                <c:pt idx="740">
                  <c:v>2121.2330000000002</c:v>
                </c:pt>
                <c:pt idx="741">
                  <c:v>2123.3560000000002</c:v>
                </c:pt>
                <c:pt idx="742">
                  <c:v>2125.4780000000001</c:v>
                </c:pt>
                <c:pt idx="743">
                  <c:v>2127.598</c:v>
                </c:pt>
                <c:pt idx="744">
                  <c:v>2129.7190000000001</c:v>
                </c:pt>
                <c:pt idx="745">
                  <c:v>2131.8380000000002</c:v>
                </c:pt>
                <c:pt idx="746">
                  <c:v>2133.9569999999999</c:v>
                </c:pt>
                <c:pt idx="747">
                  <c:v>2136.0749999999998</c:v>
                </c:pt>
                <c:pt idx="748">
                  <c:v>2138.192</c:v>
                </c:pt>
                <c:pt idx="749">
                  <c:v>2140.308</c:v>
                </c:pt>
                <c:pt idx="750">
                  <c:v>2142.424</c:v>
                </c:pt>
                <c:pt idx="751">
                  <c:v>2144.538</c:v>
                </c:pt>
                <c:pt idx="752">
                  <c:v>2146.652</c:v>
                </c:pt>
                <c:pt idx="753">
                  <c:v>2148.7649999999999</c:v>
                </c:pt>
                <c:pt idx="754">
                  <c:v>2150.8780000000002</c:v>
                </c:pt>
                <c:pt idx="755">
                  <c:v>2152.9899999999998</c:v>
                </c:pt>
                <c:pt idx="756">
                  <c:v>2155.1</c:v>
                </c:pt>
                <c:pt idx="757">
                  <c:v>2157.21</c:v>
                </c:pt>
                <c:pt idx="758">
                  <c:v>2159.3200000000002</c:v>
                </c:pt>
                <c:pt idx="759">
                  <c:v>2161.4279999999999</c:v>
                </c:pt>
                <c:pt idx="760">
                  <c:v>2163.5360000000001</c:v>
                </c:pt>
                <c:pt idx="761">
                  <c:v>2165.643</c:v>
                </c:pt>
                <c:pt idx="762">
                  <c:v>2167.7489999999998</c:v>
                </c:pt>
                <c:pt idx="763">
                  <c:v>2169.8539999999998</c:v>
                </c:pt>
                <c:pt idx="764">
                  <c:v>2171.9589999999998</c:v>
                </c:pt>
                <c:pt idx="765">
                  <c:v>2174.0630000000001</c:v>
                </c:pt>
                <c:pt idx="766">
                  <c:v>2176.1660000000002</c:v>
                </c:pt>
                <c:pt idx="767">
                  <c:v>2178.268</c:v>
                </c:pt>
                <c:pt idx="768">
                  <c:v>2180.3690000000001</c:v>
                </c:pt>
                <c:pt idx="769">
                  <c:v>2182.4699999999998</c:v>
                </c:pt>
                <c:pt idx="770">
                  <c:v>2184.5700000000002</c:v>
                </c:pt>
                <c:pt idx="771">
                  <c:v>2186.6689999999999</c:v>
                </c:pt>
                <c:pt idx="772">
                  <c:v>2188.7669999999998</c:v>
                </c:pt>
                <c:pt idx="773">
                  <c:v>2190.8649999999998</c:v>
                </c:pt>
                <c:pt idx="774">
                  <c:v>2192.962</c:v>
                </c:pt>
                <c:pt idx="775">
                  <c:v>2195.058</c:v>
                </c:pt>
                <c:pt idx="776">
                  <c:v>2197.1529999999998</c:v>
                </c:pt>
                <c:pt idx="777">
                  <c:v>2199.2469999999998</c:v>
                </c:pt>
                <c:pt idx="778">
                  <c:v>2201.3409999999999</c:v>
                </c:pt>
                <c:pt idx="779">
                  <c:v>2203.4340000000002</c:v>
                </c:pt>
                <c:pt idx="780">
                  <c:v>2205.5259999999998</c:v>
                </c:pt>
                <c:pt idx="781">
                  <c:v>2207.6170000000002</c:v>
                </c:pt>
                <c:pt idx="782">
                  <c:v>2209.7080000000001</c:v>
                </c:pt>
                <c:pt idx="783">
                  <c:v>2211.7979999999998</c:v>
                </c:pt>
                <c:pt idx="784">
                  <c:v>2213.8870000000002</c:v>
                </c:pt>
                <c:pt idx="785">
                  <c:v>2215.9749999999999</c:v>
                </c:pt>
                <c:pt idx="786">
                  <c:v>2218.0619999999999</c:v>
                </c:pt>
                <c:pt idx="787">
                  <c:v>2220.1489999999999</c:v>
                </c:pt>
                <c:pt idx="788">
                  <c:v>2222.2350000000001</c:v>
                </c:pt>
                <c:pt idx="789">
                  <c:v>2224.3200000000002</c:v>
                </c:pt>
                <c:pt idx="790">
                  <c:v>2226.4050000000002</c:v>
                </c:pt>
                <c:pt idx="791">
                  <c:v>2228.4879999999998</c:v>
                </c:pt>
                <c:pt idx="792">
                  <c:v>2230.5709999999999</c:v>
                </c:pt>
                <c:pt idx="793">
                  <c:v>2232.6529999999998</c:v>
                </c:pt>
                <c:pt idx="794">
                  <c:v>2234.7339999999999</c:v>
                </c:pt>
                <c:pt idx="795">
                  <c:v>2236.8150000000001</c:v>
                </c:pt>
                <c:pt idx="796">
                  <c:v>2238.8939999999998</c:v>
                </c:pt>
                <c:pt idx="797">
                  <c:v>2240.973</c:v>
                </c:pt>
                <c:pt idx="798">
                  <c:v>2243.0520000000001</c:v>
                </c:pt>
                <c:pt idx="799">
                  <c:v>2245.1289999999999</c:v>
                </c:pt>
                <c:pt idx="800">
                  <c:v>2247.2060000000001</c:v>
                </c:pt>
                <c:pt idx="801">
                  <c:v>2249.2809999999999</c:v>
                </c:pt>
                <c:pt idx="802">
                  <c:v>2251.3560000000002</c:v>
                </c:pt>
                <c:pt idx="803">
                  <c:v>2253.431</c:v>
                </c:pt>
                <c:pt idx="804">
                  <c:v>2255.5039999999999</c:v>
                </c:pt>
                <c:pt idx="805">
                  <c:v>2257.5770000000002</c:v>
                </c:pt>
                <c:pt idx="806">
                  <c:v>2259.6489999999999</c:v>
                </c:pt>
                <c:pt idx="807">
                  <c:v>2261.7199999999998</c:v>
                </c:pt>
                <c:pt idx="808">
                  <c:v>2263.7910000000002</c:v>
                </c:pt>
                <c:pt idx="809">
                  <c:v>2265.86</c:v>
                </c:pt>
                <c:pt idx="810">
                  <c:v>2267.9290000000001</c:v>
                </c:pt>
                <c:pt idx="811">
                  <c:v>2269.9969999999998</c:v>
                </c:pt>
                <c:pt idx="812">
                  <c:v>2272.0650000000001</c:v>
                </c:pt>
                <c:pt idx="813">
                  <c:v>2274.1309999999999</c:v>
                </c:pt>
                <c:pt idx="814">
                  <c:v>2276.1970000000001</c:v>
                </c:pt>
                <c:pt idx="815">
                  <c:v>2278.2620000000002</c:v>
                </c:pt>
                <c:pt idx="816">
                  <c:v>2280.326</c:v>
                </c:pt>
                <c:pt idx="817">
                  <c:v>2282.39</c:v>
                </c:pt>
                <c:pt idx="818">
                  <c:v>2284.453</c:v>
                </c:pt>
                <c:pt idx="819">
                  <c:v>2286.5149999999999</c:v>
                </c:pt>
                <c:pt idx="820">
                  <c:v>2288.576</c:v>
                </c:pt>
                <c:pt idx="821">
                  <c:v>2290.636</c:v>
                </c:pt>
                <c:pt idx="822">
                  <c:v>2292.6959999999999</c:v>
                </c:pt>
                <c:pt idx="823">
                  <c:v>2294.7550000000001</c:v>
                </c:pt>
                <c:pt idx="824">
                  <c:v>2296.8130000000001</c:v>
                </c:pt>
                <c:pt idx="825">
                  <c:v>2298.8710000000001</c:v>
                </c:pt>
                <c:pt idx="826">
                  <c:v>2300.9270000000001</c:v>
                </c:pt>
                <c:pt idx="827">
                  <c:v>2302.9830000000002</c:v>
                </c:pt>
                <c:pt idx="828">
                  <c:v>2305.038</c:v>
                </c:pt>
                <c:pt idx="829">
                  <c:v>2307.0920000000001</c:v>
                </c:pt>
                <c:pt idx="830">
                  <c:v>2309.1460000000002</c:v>
                </c:pt>
                <c:pt idx="831">
                  <c:v>2311.1979999999999</c:v>
                </c:pt>
                <c:pt idx="832">
                  <c:v>2313.25</c:v>
                </c:pt>
                <c:pt idx="833">
                  <c:v>2315.3020000000001</c:v>
                </c:pt>
                <c:pt idx="834">
                  <c:v>2317.3519999999999</c:v>
                </c:pt>
                <c:pt idx="835">
                  <c:v>2319.402</c:v>
                </c:pt>
                <c:pt idx="836">
                  <c:v>2321.451</c:v>
                </c:pt>
                <c:pt idx="837">
                  <c:v>2323.4989999999998</c:v>
                </c:pt>
                <c:pt idx="838">
                  <c:v>2325.547</c:v>
                </c:pt>
                <c:pt idx="839">
                  <c:v>2327.5929999999998</c:v>
                </c:pt>
                <c:pt idx="840">
                  <c:v>2329.6390000000001</c:v>
                </c:pt>
                <c:pt idx="841">
                  <c:v>2331.6840000000002</c:v>
                </c:pt>
                <c:pt idx="842">
                  <c:v>2333.7289999999998</c:v>
                </c:pt>
                <c:pt idx="843">
                  <c:v>2335.7719999999999</c:v>
                </c:pt>
                <c:pt idx="844">
                  <c:v>2337.8150000000001</c:v>
                </c:pt>
                <c:pt idx="845">
                  <c:v>2339.857</c:v>
                </c:pt>
                <c:pt idx="846">
                  <c:v>2341.8980000000001</c:v>
                </c:pt>
                <c:pt idx="847">
                  <c:v>2343.9389999999999</c:v>
                </c:pt>
                <c:pt idx="848">
                  <c:v>2345.9789999999998</c:v>
                </c:pt>
                <c:pt idx="849">
                  <c:v>2348.018</c:v>
                </c:pt>
                <c:pt idx="850">
                  <c:v>2350.056</c:v>
                </c:pt>
                <c:pt idx="851">
                  <c:v>2352.0929999999998</c:v>
                </c:pt>
                <c:pt idx="852">
                  <c:v>2354.13</c:v>
                </c:pt>
                <c:pt idx="853">
                  <c:v>2356.1660000000002</c:v>
                </c:pt>
                <c:pt idx="854">
                  <c:v>2358.201</c:v>
                </c:pt>
                <c:pt idx="855">
                  <c:v>2360.2359999999999</c:v>
                </c:pt>
                <c:pt idx="856">
                  <c:v>2362.2689999999998</c:v>
                </c:pt>
                <c:pt idx="857">
                  <c:v>2364.3020000000001</c:v>
                </c:pt>
                <c:pt idx="858">
                  <c:v>2366.3339999999998</c:v>
                </c:pt>
                <c:pt idx="859">
                  <c:v>2368.366</c:v>
                </c:pt>
                <c:pt idx="860">
                  <c:v>2370.3960000000002</c:v>
                </c:pt>
                <c:pt idx="861">
                  <c:v>2372.4259999999999</c:v>
                </c:pt>
                <c:pt idx="862">
                  <c:v>2374.4549999999999</c:v>
                </c:pt>
                <c:pt idx="863">
                  <c:v>2376.4839999999999</c:v>
                </c:pt>
                <c:pt idx="864">
                  <c:v>2378.511</c:v>
                </c:pt>
                <c:pt idx="865">
                  <c:v>2380.538</c:v>
                </c:pt>
                <c:pt idx="866">
                  <c:v>2382.5639999999999</c:v>
                </c:pt>
                <c:pt idx="867">
                  <c:v>2384.5889999999999</c:v>
                </c:pt>
                <c:pt idx="868">
                  <c:v>2386.614</c:v>
                </c:pt>
                <c:pt idx="869">
                  <c:v>2388.6379999999999</c:v>
                </c:pt>
                <c:pt idx="870">
                  <c:v>2390.6610000000001</c:v>
                </c:pt>
                <c:pt idx="871">
                  <c:v>2392.683</c:v>
                </c:pt>
                <c:pt idx="872">
                  <c:v>2394.7049999999999</c:v>
                </c:pt>
                <c:pt idx="873">
                  <c:v>2396.7249999999999</c:v>
                </c:pt>
                <c:pt idx="874">
                  <c:v>2398.7449999999999</c:v>
                </c:pt>
                <c:pt idx="875">
                  <c:v>2400.7649999999999</c:v>
                </c:pt>
                <c:pt idx="876">
                  <c:v>2402.7829999999999</c:v>
                </c:pt>
                <c:pt idx="877">
                  <c:v>2404.8009999999999</c:v>
                </c:pt>
                <c:pt idx="878">
                  <c:v>2406.8180000000002</c:v>
                </c:pt>
                <c:pt idx="879">
                  <c:v>2408.8339999999998</c:v>
                </c:pt>
                <c:pt idx="880">
                  <c:v>2410.8490000000002</c:v>
                </c:pt>
                <c:pt idx="881">
                  <c:v>2412.864</c:v>
                </c:pt>
                <c:pt idx="882">
                  <c:v>2414.8780000000002</c:v>
                </c:pt>
                <c:pt idx="883">
                  <c:v>2416.8910000000001</c:v>
                </c:pt>
                <c:pt idx="884">
                  <c:v>2418.904</c:v>
                </c:pt>
                <c:pt idx="885">
                  <c:v>2420.915</c:v>
                </c:pt>
                <c:pt idx="886">
                  <c:v>2422.9259999999999</c:v>
                </c:pt>
                <c:pt idx="887">
                  <c:v>2424.9369999999999</c:v>
                </c:pt>
                <c:pt idx="888">
                  <c:v>2426.9459999999999</c:v>
                </c:pt>
                <c:pt idx="889">
                  <c:v>2428.9549999999999</c:v>
                </c:pt>
                <c:pt idx="890">
                  <c:v>2430.962</c:v>
                </c:pt>
                <c:pt idx="891">
                  <c:v>2432.9690000000001</c:v>
                </c:pt>
                <c:pt idx="892">
                  <c:v>2434.9760000000001</c:v>
                </c:pt>
                <c:pt idx="893">
                  <c:v>2436.982</c:v>
                </c:pt>
                <c:pt idx="894">
                  <c:v>2438.9870000000001</c:v>
                </c:pt>
                <c:pt idx="895">
                  <c:v>2440.991</c:v>
                </c:pt>
                <c:pt idx="896">
                  <c:v>2442.9940000000001</c:v>
                </c:pt>
                <c:pt idx="897">
                  <c:v>2444.9969999999998</c:v>
                </c:pt>
                <c:pt idx="898">
                  <c:v>2446.9989999999998</c:v>
                </c:pt>
                <c:pt idx="899">
                  <c:v>2449</c:v>
                </c:pt>
                <c:pt idx="900">
                  <c:v>2451</c:v>
                </c:pt>
                <c:pt idx="901">
                  <c:v>2453</c:v>
                </c:pt>
                <c:pt idx="902">
                  <c:v>2454.9989999999998</c:v>
                </c:pt>
                <c:pt idx="903">
                  <c:v>2456.9969999999998</c:v>
                </c:pt>
                <c:pt idx="904">
                  <c:v>2458.9940000000001</c:v>
                </c:pt>
                <c:pt idx="905">
                  <c:v>2460.9899999999998</c:v>
                </c:pt>
                <c:pt idx="906">
                  <c:v>2462.9859999999999</c:v>
                </c:pt>
                <c:pt idx="907">
                  <c:v>2464.9810000000002</c:v>
                </c:pt>
                <c:pt idx="908">
                  <c:v>2466.9760000000001</c:v>
                </c:pt>
                <c:pt idx="909">
                  <c:v>2468.9690000000001</c:v>
                </c:pt>
                <c:pt idx="910">
                  <c:v>2470.962</c:v>
                </c:pt>
                <c:pt idx="911">
                  <c:v>2472.9540000000002</c:v>
                </c:pt>
                <c:pt idx="912">
                  <c:v>2474.9459999999999</c:v>
                </c:pt>
                <c:pt idx="913">
                  <c:v>2476.9360000000001</c:v>
                </c:pt>
                <c:pt idx="914">
                  <c:v>2478.9259999999999</c:v>
                </c:pt>
                <c:pt idx="915">
                  <c:v>2480.915</c:v>
                </c:pt>
                <c:pt idx="916">
                  <c:v>2482.904</c:v>
                </c:pt>
                <c:pt idx="917">
                  <c:v>2484.8910000000001</c:v>
                </c:pt>
                <c:pt idx="918">
                  <c:v>2486.8780000000002</c:v>
                </c:pt>
                <c:pt idx="919">
                  <c:v>2488.864</c:v>
                </c:pt>
                <c:pt idx="920">
                  <c:v>2490.85</c:v>
                </c:pt>
                <c:pt idx="921">
                  <c:v>2492.8339999999998</c:v>
                </c:pt>
                <c:pt idx="922">
                  <c:v>2494.8180000000002</c:v>
                </c:pt>
                <c:pt idx="923">
                  <c:v>2496.8009999999999</c:v>
                </c:pt>
                <c:pt idx="924">
                  <c:v>2498.7829999999999</c:v>
                </c:pt>
                <c:pt idx="925">
                  <c:v>2500.7649999999999</c:v>
                </c:pt>
                <c:pt idx="926">
                  <c:v>2502.7460000000001</c:v>
                </c:pt>
                <c:pt idx="927">
                  <c:v>2504.7260000000001</c:v>
                </c:pt>
                <c:pt idx="928">
                  <c:v>2506.7049999999999</c:v>
                </c:pt>
                <c:pt idx="929">
                  <c:v>2508.6840000000002</c:v>
                </c:pt>
                <c:pt idx="930">
                  <c:v>2510.6619999999998</c:v>
                </c:pt>
                <c:pt idx="931">
                  <c:v>2512.6390000000001</c:v>
                </c:pt>
                <c:pt idx="932">
                  <c:v>2514.6149999999998</c:v>
                </c:pt>
                <c:pt idx="933">
                  <c:v>2516.5909999999999</c:v>
                </c:pt>
                <c:pt idx="934">
                  <c:v>2518.5659999999998</c:v>
                </c:pt>
                <c:pt idx="935">
                  <c:v>2520.54</c:v>
                </c:pt>
                <c:pt idx="936">
                  <c:v>2522.5129999999999</c:v>
                </c:pt>
                <c:pt idx="937">
                  <c:v>2524.4859999999999</c:v>
                </c:pt>
                <c:pt idx="938">
                  <c:v>2526.4580000000001</c:v>
                </c:pt>
                <c:pt idx="939">
                  <c:v>2528.4290000000001</c:v>
                </c:pt>
                <c:pt idx="940">
                  <c:v>2530.4</c:v>
                </c:pt>
                <c:pt idx="941">
                  <c:v>2532.3690000000001</c:v>
                </c:pt>
                <c:pt idx="942">
                  <c:v>2534.3380000000002</c:v>
                </c:pt>
                <c:pt idx="943">
                  <c:v>2536.306</c:v>
                </c:pt>
                <c:pt idx="944">
                  <c:v>2538.2739999999999</c:v>
                </c:pt>
                <c:pt idx="945">
                  <c:v>2540.241</c:v>
                </c:pt>
                <c:pt idx="946">
                  <c:v>2542.2069999999999</c:v>
                </c:pt>
                <c:pt idx="947">
                  <c:v>2544.172</c:v>
                </c:pt>
                <c:pt idx="948">
                  <c:v>2546.136</c:v>
                </c:pt>
                <c:pt idx="949">
                  <c:v>2548.1</c:v>
                </c:pt>
                <c:pt idx="950">
                  <c:v>2550.0630000000001</c:v>
                </c:pt>
                <c:pt idx="951">
                  <c:v>2552.0250000000001</c:v>
                </c:pt>
                <c:pt idx="952">
                  <c:v>2553.9870000000001</c:v>
                </c:pt>
                <c:pt idx="953">
                  <c:v>2555.9479999999999</c:v>
                </c:pt>
                <c:pt idx="954">
                  <c:v>2557.9070000000002</c:v>
                </c:pt>
                <c:pt idx="955">
                  <c:v>2559.8670000000002</c:v>
                </c:pt>
                <c:pt idx="956">
                  <c:v>2561.8249999999998</c:v>
                </c:pt>
                <c:pt idx="957">
                  <c:v>2563.7829999999999</c:v>
                </c:pt>
                <c:pt idx="958">
                  <c:v>2565.7399999999998</c:v>
                </c:pt>
                <c:pt idx="959">
                  <c:v>2567.6959999999999</c:v>
                </c:pt>
                <c:pt idx="960">
                  <c:v>2569.652</c:v>
                </c:pt>
                <c:pt idx="961">
                  <c:v>2571.607</c:v>
                </c:pt>
                <c:pt idx="962">
                  <c:v>2573.5610000000001</c:v>
                </c:pt>
                <c:pt idx="963">
                  <c:v>2575.5140000000001</c:v>
                </c:pt>
                <c:pt idx="964">
                  <c:v>2577.4670000000001</c:v>
                </c:pt>
                <c:pt idx="965">
                  <c:v>2579.4189999999999</c:v>
                </c:pt>
                <c:pt idx="966">
                  <c:v>2581.37</c:v>
                </c:pt>
                <c:pt idx="967">
                  <c:v>2583.3200000000002</c:v>
                </c:pt>
                <c:pt idx="968">
                  <c:v>2585.27</c:v>
                </c:pt>
                <c:pt idx="969">
                  <c:v>2587.2190000000001</c:v>
                </c:pt>
                <c:pt idx="970">
                  <c:v>2589.1669999999999</c:v>
                </c:pt>
                <c:pt idx="971">
                  <c:v>2591.114</c:v>
                </c:pt>
                <c:pt idx="972">
                  <c:v>2593.0610000000001</c:v>
                </c:pt>
                <c:pt idx="973">
                  <c:v>2595.0070000000001</c:v>
                </c:pt>
                <c:pt idx="974">
                  <c:v>2596.9520000000002</c:v>
                </c:pt>
                <c:pt idx="975">
                  <c:v>2598.8969999999999</c:v>
                </c:pt>
                <c:pt idx="976">
                  <c:v>2600.84</c:v>
                </c:pt>
                <c:pt idx="977">
                  <c:v>2602.7829999999999</c:v>
                </c:pt>
                <c:pt idx="978">
                  <c:v>2604.7260000000001</c:v>
                </c:pt>
                <c:pt idx="979">
                  <c:v>2606.6669999999999</c:v>
                </c:pt>
                <c:pt idx="980">
                  <c:v>2608.6080000000002</c:v>
                </c:pt>
                <c:pt idx="981">
                  <c:v>2610.5479999999998</c:v>
                </c:pt>
                <c:pt idx="982">
                  <c:v>2612.4870000000001</c:v>
                </c:pt>
                <c:pt idx="983">
                  <c:v>2614.4259999999999</c:v>
                </c:pt>
                <c:pt idx="984">
                  <c:v>2616.364</c:v>
                </c:pt>
                <c:pt idx="985">
                  <c:v>2618.3009999999999</c:v>
                </c:pt>
                <c:pt idx="986">
                  <c:v>2620.2370000000001</c:v>
                </c:pt>
                <c:pt idx="987">
                  <c:v>2622.1729999999998</c:v>
                </c:pt>
                <c:pt idx="988">
                  <c:v>2624.1080000000002</c:v>
                </c:pt>
                <c:pt idx="989">
                  <c:v>2626.0419999999999</c:v>
                </c:pt>
                <c:pt idx="990">
                  <c:v>2627.9749999999999</c:v>
                </c:pt>
                <c:pt idx="991">
                  <c:v>2629.9079999999999</c:v>
                </c:pt>
                <c:pt idx="992">
                  <c:v>2631.84</c:v>
                </c:pt>
                <c:pt idx="993">
                  <c:v>2633.7710000000002</c:v>
                </c:pt>
                <c:pt idx="994">
                  <c:v>2635.7020000000002</c:v>
                </c:pt>
                <c:pt idx="995">
                  <c:v>2637.6309999999999</c:v>
                </c:pt>
                <c:pt idx="996">
                  <c:v>2639.56</c:v>
                </c:pt>
                <c:pt idx="997">
                  <c:v>2641.489</c:v>
                </c:pt>
                <c:pt idx="998">
                  <c:v>2643.4160000000002</c:v>
                </c:pt>
                <c:pt idx="999">
                  <c:v>2645.3429999999998</c:v>
                </c:pt>
                <c:pt idx="1000">
                  <c:v>2647.2689999999998</c:v>
                </c:pt>
                <c:pt idx="1001">
                  <c:v>2649.194</c:v>
                </c:pt>
                <c:pt idx="1002">
                  <c:v>2651.1190000000001</c:v>
                </c:pt>
                <c:pt idx="1003">
                  <c:v>2653.0430000000001</c:v>
                </c:pt>
                <c:pt idx="1004">
                  <c:v>2654.9659999999999</c:v>
                </c:pt>
                <c:pt idx="1005">
                  <c:v>2656.8879999999999</c:v>
                </c:pt>
                <c:pt idx="1006">
                  <c:v>2658.81</c:v>
                </c:pt>
                <c:pt idx="1007">
                  <c:v>2660.7310000000002</c:v>
                </c:pt>
                <c:pt idx="1008">
                  <c:v>2662.6509999999998</c:v>
                </c:pt>
                <c:pt idx="1009">
                  <c:v>2664.5709999999999</c:v>
                </c:pt>
                <c:pt idx="1010">
                  <c:v>2666.49</c:v>
                </c:pt>
                <c:pt idx="1011">
                  <c:v>2668.4079999999999</c:v>
                </c:pt>
                <c:pt idx="1012">
                  <c:v>2670.3249999999998</c:v>
                </c:pt>
                <c:pt idx="1013">
                  <c:v>2672.241</c:v>
                </c:pt>
                <c:pt idx="1014">
                  <c:v>2674.1570000000002</c:v>
                </c:pt>
                <c:pt idx="1015">
                  <c:v>2676.0729999999999</c:v>
                </c:pt>
                <c:pt idx="1016">
                  <c:v>2677.9870000000001</c:v>
                </c:pt>
                <c:pt idx="1017">
                  <c:v>2679.9</c:v>
                </c:pt>
                <c:pt idx="1018">
                  <c:v>2681.8130000000001</c:v>
                </c:pt>
                <c:pt idx="1019">
                  <c:v>2683.7260000000001</c:v>
                </c:pt>
                <c:pt idx="1020">
                  <c:v>2685.6370000000002</c:v>
                </c:pt>
                <c:pt idx="1021">
                  <c:v>2687.5479999999998</c:v>
                </c:pt>
                <c:pt idx="1022">
                  <c:v>2689.4580000000001</c:v>
                </c:pt>
                <c:pt idx="1023">
                  <c:v>2691.3670000000002</c:v>
                </c:pt>
                <c:pt idx="1024">
                  <c:v>2693.2759999999998</c:v>
                </c:pt>
                <c:pt idx="1025">
                  <c:v>2695.183</c:v>
                </c:pt>
                <c:pt idx="1026">
                  <c:v>2697.09</c:v>
                </c:pt>
                <c:pt idx="1027">
                  <c:v>2698.9969999999998</c:v>
                </c:pt>
                <c:pt idx="1028">
                  <c:v>2700.902</c:v>
                </c:pt>
                <c:pt idx="1029">
                  <c:v>2702.8069999999998</c:v>
                </c:pt>
                <c:pt idx="1030">
                  <c:v>2704.7109999999998</c:v>
                </c:pt>
                <c:pt idx="1031">
                  <c:v>2706.6149999999998</c:v>
                </c:pt>
                <c:pt idx="1032">
                  <c:v>2708.518</c:v>
                </c:pt>
                <c:pt idx="1033">
                  <c:v>2710.42</c:v>
                </c:pt>
                <c:pt idx="1034">
                  <c:v>2712.3209999999999</c:v>
                </c:pt>
                <c:pt idx="1035">
                  <c:v>2714.221</c:v>
                </c:pt>
                <c:pt idx="1036">
                  <c:v>2716.1210000000001</c:v>
                </c:pt>
                <c:pt idx="1037">
                  <c:v>2718.02</c:v>
                </c:pt>
                <c:pt idx="1038">
                  <c:v>2719.9189999999999</c:v>
                </c:pt>
                <c:pt idx="1039">
                  <c:v>2721.8159999999998</c:v>
                </c:pt>
                <c:pt idx="1040">
                  <c:v>2723.7130000000002</c:v>
                </c:pt>
                <c:pt idx="1041">
                  <c:v>2725.6089999999999</c:v>
                </c:pt>
                <c:pt idx="1042">
                  <c:v>2727.5050000000001</c:v>
                </c:pt>
                <c:pt idx="1043">
                  <c:v>2729.3989999999999</c:v>
                </c:pt>
                <c:pt idx="1044">
                  <c:v>2731.2930000000001</c:v>
                </c:pt>
                <c:pt idx="1045">
                  <c:v>2733.1869999999999</c:v>
                </c:pt>
                <c:pt idx="1046">
                  <c:v>2735.0790000000002</c:v>
                </c:pt>
                <c:pt idx="1047">
                  <c:v>2736.971</c:v>
                </c:pt>
                <c:pt idx="1048">
                  <c:v>2738.8620000000001</c:v>
                </c:pt>
                <c:pt idx="1049">
                  <c:v>2740.7530000000002</c:v>
                </c:pt>
                <c:pt idx="1050">
                  <c:v>2742.6419999999998</c:v>
                </c:pt>
                <c:pt idx="1051">
                  <c:v>2744.5309999999999</c:v>
                </c:pt>
                <c:pt idx="1052">
                  <c:v>2746.4189999999999</c:v>
                </c:pt>
                <c:pt idx="1053">
                  <c:v>2748.3069999999998</c:v>
                </c:pt>
                <c:pt idx="1054">
                  <c:v>2750.194</c:v>
                </c:pt>
                <c:pt idx="1055">
                  <c:v>2752.08</c:v>
                </c:pt>
                <c:pt idx="1056">
                  <c:v>2753.9650000000001</c:v>
                </c:pt>
                <c:pt idx="1057">
                  <c:v>2755.85</c:v>
                </c:pt>
                <c:pt idx="1058">
                  <c:v>2757.7330000000002</c:v>
                </c:pt>
                <c:pt idx="1059">
                  <c:v>2759.6170000000002</c:v>
                </c:pt>
                <c:pt idx="1060">
                  <c:v>2761.4989999999998</c:v>
                </c:pt>
                <c:pt idx="1061">
                  <c:v>2763.3809999999999</c:v>
                </c:pt>
                <c:pt idx="1062">
                  <c:v>2765.2620000000002</c:v>
                </c:pt>
                <c:pt idx="1063">
                  <c:v>2767.1419999999998</c:v>
                </c:pt>
                <c:pt idx="1064">
                  <c:v>2769.0210000000002</c:v>
                </c:pt>
                <c:pt idx="1065">
                  <c:v>2770.9</c:v>
                </c:pt>
                <c:pt idx="1066">
                  <c:v>2772.779</c:v>
                </c:pt>
                <c:pt idx="1067">
                  <c:v>2774.6559999999999</c:v>
                </c:pt>
                <c:pt idx="1068">
                  <c:v>2776.5320000000002</c:v>
                </c:pt>
                <c:pt idx="1069">
                  <c:v>2778.4079999999999</c:v>
                </c:pt>
                <c:pt idx="1070">
                  <c:v>2780.2840000000001</c:v>
                </c:pt>
                <c:pt idx="1071">
                  <c:v>2782.1579999999999</c:v>
                </c:pt>
                <c:pt idx="1072">
                  <c:v>2784.0320000000002</c:v>
                </c:pt>
                <c:pt idx="1073">
                  <c:v>2785.9050000000002</c:v>
                </c:pt>
                <c:pt idx="1074">
                  <c:v>2787.777</c:v>
                </c:pt>
                <c:pt idx="1075">
                  <c:v>2789.6489999999999</c:v>
                </c:pt>
                <c:pt idx="1076">
                  <c:v>2791.52</c:v>
                </c:pt>
                <c:pt idx="1077">
                  <c:v>2793.39</c:v>
                </c:pt>
                <c:pt idx="1078">
                  <c:v>2795.26</c:v>
                </c:pt>
                <c:pt idx="1079">
                  <c:v>2797.1280000000002</c:v>
                </c:pt>
                <c:pt idx="1080">
                  <c:v>2798.9960000000001</c:v>
                </c:pt>
                <c:pt idx="1081">
                  <c:v>2800.864</c:v>
                </c:pt>
                <c:pt idx="1082">
                  <c:v>2802.73</c:v>
                </c:pt>
                <c:pt idx="1083">
                  <c:v>2804.596</c:v>
                </c:pt>
                <c:pt idx="1084">
                  <c:v>2806.4609999999998</c:v>
                </c:pt>
                <c:pt idx="1085">
                  <c:v>2808.3249999999998</c:v>
                </c:pt>
                <c:pt idx="1086">
                  <c:v>2810.1889999999999</c:v>
                </c:pt>
                <c:pt idx="1087">
                  <c:v>2812.0520000000001</c:v>
                </c:pt>
                <c:pt idx="1088">
                  <c:v>2813.915</c:v>
                </c:pt>
                <c:pt idx="1089">
                  <c:v>2815.7759999999998</c:v>
                </c:pt>
                <c:pt idx="1090">
                  <c:v>2817.6370000000002</c:v>
                </c:pt>
                <c:pt idx="1091">
                  <c:v>2819.4969999999998</c:v>
                </c:pt>
                <c:pt idx="1092">
                  <c:v>2821.3560000000002</c:v>
                </c:pt>
                <c:pt idx="1093">
                  <c:v>2823.2150000000001</c:v>
                </c:pt>
                <c:pt idx="1094">
                  <c:v>2825.0729999999999</c:v>
                </c:pt>
                <c:pt idx="1095">
                  <c:v>2826.93</c:v>
                </c:pt>
                <c:pt idx="1096">
                  <c:v>2828.7869999999998</c:v>
                </c:pt>
                <c:pt idx="1097">
                  <c:v>2830.643</c:v>
                </c:pt>
                <c:pt idx="1098">
                  <c:v>2832.498</c:v>
                </c:pt>
                <c:pt idx="1099">
                  <c:v>2834.3519999999999</c:v>
                </c:pt>
                <c:pt idx="1100">
                  <c:v>2836.2060000000001</c:v>
                </c:pt>
                <c:pt idx="1101">
                  <c:v>2838.0590000000002</c:v>
                </c:pt>
                <c:pt idx="1102">
                  <c:v>2839.9110000000001</c:v>
                </c:pt>
                <c:pt idx="1103">
                  <c:v>2841.7629999999999</c:v>
                </c:pt>
                <c:pt idx="1104">
                  <c:v>2843.614</c:v>
                </c:pt>
                <c:pt idx="1105">
                  <c:v>2845.4639999999999</c:v>
                </c:pt>
                <c:pt idx="1106">
                  <c:v>2847.3130000000001</c:v>
                </c:pt>
                <c:pt idx="1107">
                  <c:v>2849.1619999999998</c:v>
                </c:pt>
                <c:pt idx="1108">
                  <c:v>2851.01</c:v>
                </c:pt>
                <c:pt idx="1109">
                  <c:v>2852.857</c:v>
                </c:pt>
                <c:pt idx="1110">
                  <c:v>2854.7040000000002</c:v>
                </c:pt>
                <c:pt idx="1111">
                  <c:v>2856.549</c:v>
                </c:pt>
                <c:pt idx="1112">
                  <c:v>2858.395</c:v>
                </c:pt>
                <c:pt idx="1113">
                  <c:v>2860.239</c:v>
                </c:pt>
                <c:pt idx="1114">
                  <c:v>2862.0830000000001</c:v>
                </c:pt>
                <c:pt idx="1115">
                  <c:v>2863.9259999999999</c:v>
                </c:pt>
                <c:pt idx="1116">
                  <c:v>2865.768</c:v>
                </c:pt>
                <c:pt idx="1117">
                  <c:v>2867.6089999999999</c:v>
                </c:pt>
                <c:pt idx="1118">
                  <c:v>2869.45</c:v>
                </c:pt>
                <c:pt idx="1119">
                  <c:v>2871.2910000000002</c:v>
                </c:pt>
                <c:pt idx="1120">
                  <c:v>2873.13</c:v>
                </c:pt>
                <c:pt idx="1121">
                  <c:v>2874.9690000000001</c:v>
                </c:pt>
                <c:pt idx="1122">
                  <c:v>2876.8069999999998</c:v>
                </c:pt>
                <c:pt idx="1123">
                  <c:v>2878.6439999999998</c:v>
                </c:pt>
                <c:pt idx="1124">
                  <c:v>2880.48</c:v>
                </c:pt>
                <c:pt idx="1125">
                  <c:v>2882.3159999999998</c:v>
                </c:pt>
                <c:pt idx="1126">
                  <c:v>2884.152</c:v>
                </c:pt>
                <c:pt idx="1127">
                  <c:v>2885.9859999999999</c:v>
                </c:pt>
                <c:pt idx="1128">
                  <c:v>2887.82</c:v>
                </c:pt>
                <c:pt idx="1129">
                  <c:v>2889.6529999999998</c:v>
                </c:pt>
                <c:pt idx="1130">
                  <c:v>2891.4850000000001</c:v>
                </c:pt>
                <c:pt idx="1131">
                  <c:v>2893.317</c:v>
                </c:pt>
                <c:pt idx="1132">
                  <c:v>2895.1480000000001</c:v>
                </c:pt>
                <c:pt idx="1133">
                  <c:v>2896.9780000000001</c:v>
                </c:pt>
                <c:pt idx="1134">
                  <c:v>2898.8069999999998</c:v>
                </c:pt>
                <c:pt idx="1135">
                  <c:v>2900.636</c:v>
                </c:pt>
                <c:pt idx="1136">
                  <c:v>2902.4639999999999</c:v>
                </c:pt>
                <c:pt idx="1137">
                  <c:v>2904.2919999999999</c:v>
                </c:pt>
                <c:pt idx="1138">
                  <c:v>2906.1179999999999</c:v>
                </c:pt>
                <c:pt idx="1139">
                  <c:v>2907.944</c:v>
                </c:pt>
                <c:pt idx="1140">
                  <c:v>2909.7689999999998</c:v>
                </c:pt>
                <c:pt idx="1141">
                  <c:v>2911.5940000000001</c:v>
                </c:pt>
                <c:pt idx="1142">
                  <c:v>2913.4180000000001</c:v>
                </c:pt>
                <c:pt idx="1143">
                  <c:v>2915.241</c:v>
                </c:pt>
                <c:pt idx="1144">
                  <c:v>2917.0630000000001</c:v>
                </c:pt>
                <c:pt idx="1145">
                  <c:v>2918.8850000000002</c:v>
                </c:pt>
                <c:pt idx="1146">
                  <c:v>2920.7060000000001</c:v>
                </c:pt>
                <c:pt idx="1147">
                  <c:v>2922.5259999999998</c:v>
                </c:pt>
                <c:pt idx="1148">
                  <c:v>2924.346</c:v>
                </c:pt>
                <c:pt idx="1149">
                  <c:v>2926.165</c:v>
                </c:pt>
                <c:pt idx="1150">
                  <c:v>2927.9830000000002</c:v>
                </c:pt>
                <c:pt idx="1151">
                  <c:v>2929.8</c:v>
                </c:pt>
                <c:pt idx="1152">
                  <c:v>2931.6170000000002</c:v>
                </c:pt>
                <c:pt idx="1153">
                  <c:v>2933.433</c:v>
                </c:pt>
                <c:pt idx="1154">
                  <c:v>2935.2489999999998</c:v>
                </c:pt>
                <c:pt idx="1155">
                  <c:v>2937.0630000000001</c:v>
                </c:pt>
                <c:pt idx="1156">
                  <c:v>2938.877</c:v>
                </c:pt>
                <c:pt idx="1157">
                  <c:v>2940.69</c:v>
                </c:pt>
                <c:pt idx="1158">
                  <c:v>2942.5030000000002</c:v>
                </c:pt>
                <c:pt idx="1159">
                  <c:v>2944.3150000000001</c:v>
                </c:pt>
                <c:pt idx="1160">
                  <c:v>2946.1260000000002</c:v>
                </c:pt>
                <c:pt idx="1161">
                  <c:v>2947.9360000000001</c:v>
                </c:pt>
                <c:pt idx="1162">
                  <c:v>2949.7460000000001</c:v>
                </c:pt>
                <c:pt idx="1163">
                  <c:v>2951.5549999999998</c:v>
                </c:pt>
                <c:pt idx="1164">
                  <c:v>2953.3629999999998</c:v>
                </c:pt>
                <c:pt idx="1165">
                  <c:v>2955.1709999999998</c:v>
                </c:pt>
                <c:pt idx="1166">
                  <c:v>2956.9780000000001</c:v>
                </c:pt>
                <c:pt idx="1167">
                  <c:v>2958.7840000000001</c:v>
                </c:pt>
                <c:pt idx="1168">
                  <c:v>2960.59</c:v>
                </c:pt>
                <c:pt idx="1169">
                  <c:v>2962.3939999999998</c:v>
                </c:pt>
                <c:pt idx="1170">
                  <c:v>2964.1979999999999</c:v>
                </c:pt>
                <c:pt idx="1171">
                  <c:v>2966.002</c:v>
                </c:pt>
                <c:pt idx="1172">
                  <c:v>2967.8040000000001</c:v>
                </c:pt>
                <c:pt idx="1173">
                  <c:v>2969.6060000000002</c:v>
                </c:pt>
                <c:pt idx="1174">
                  <c:v>2971.4079999999999</c:v>
                </c:pt>
                <c:pt idx="1175">
                  <c:v>2973.2080000000001</c:v>
                </c:pt>
                <c:pt idx="1176">
                  <c:v>2975.0079999999998</c:v>
                </c:pt>
                <c:pt idx="1177">
                  <c:v>2976.8069999999998</c:v>
                </c:pt>
                <c:pt idx="1178">
                  <c:v>2978.6060000000002</c:v>
                </c:pt>
                <c:pt idx="1179">
                  <c:v>2980.404</c:v>
                </c:pt>
                <c:pt idx="1180">
                  <c:v>2982.201</c:v>
                </c:pt>
                <c:pt idx="1181">
                  <c:v>2983.9969999999998</c:v>
                </c:pt>
                <c:pt idx="1182">
                  <c:v>2985.7930000000001</c:v>
                </c:pt>
                <c:pt idx="1183">
                  <c:v>2987.5880000000002</c:v>
                </c:pt>
                <c:pt idx="1184">
                  <c:v>2989.3820000000001</c:v>
                </c:pt>
                <c:pt idx="1185">
                  <c:v>2991.1759999999999</c:v>
                </c:pt>
                <c:pt idx="1186">
                  <c:v>2992.9690000000001</c:v>
                </c:pt>
                <c:pt idx="1187">
                  <c:v>2994.761</c:v>
                </c:pt>
                <c:pt idx="1188">
                  <c:v>2996.5520000000001</c:v>
                </c:pt>
                <c:pt idx="1189">
                  <c:v>2998.3429999999998</c:v>
                </c:pt>
                <c:pt idx="1190">
                  <c:v>3000.1329999999998</c:v>
                </c:pt>
                <c:pt idx="1191">
                  <c:v>3001.922</c:v>
                </c:pt>
                <c:pt idx="1192">
                  <c:v>3003.7109999999998</c:v>
                </c:pt>
                <c:pt idx="1193">
                  <c:v>3005.4989999999998</c:v>
                </c:pt>
                <c:pt idx="1194">
                  <c:v>3007.2860000000001</c:v>
                </c:pt>
                <c:pt idx="1195">
                  <c:v>3009.0729999999999</c:v>
                </c:pt>
                <c:pt idx="1196">
                  <c:v>3010.8589999999999</c:v>
                </c:pt>
                <c:pt idx="1197">
                  <c:v>3012.6439999999998</c:v>
                </c:pt>
                <c:pt idx="1198">
                  <c:v>3014.4279999999999</c:v>
                </c:pt>
                <c:pt idx="1199">
                  <c:v>3016.212</c:v>
                </c:pt>
                <c:pt idx="1200">
                  <c:v>3017.9949999999999</c:v>
                </c:pt>
                <c:pt idx="1201">
                  <c:v>3019.7779999999998</c:v>
                </c:pt>
                <c:pt idx="1202">
                  <c:v>3021.56</c:v>
                </c:pt>
                <c:pt idx="1203">
                  <c:v>3023.3409999999999</c:v>
                </c:pt>
                <c:pt idx="1204">
                  <c:v>3025.1210000000001</c:v>
                </c:pt>
                <c:pt idx="1205">
                  <c:v>3026.9</c:v>
                </c:pt>
                <c:pt idx="1206">
                  <c:v>3028.6790000000001</c:v>
                </c:pt>
                <c:pt idx="1207">
                  <c:v>3030.4580000000001</c:v>
                </c:pt>
                <c:pt idx="1208">
                  <c:v>3032.2350000000001</c:v>
                </c:pt>
                <c:pt idx="1209">
                  <c:v>3034.0120000000002</c:v>
                </c:pt>
                <c:pt idx="1210">
                  <c:v>3035.788</c:v>
                </c:pt>
                <c:pt idx="1211">
                  <c:v>3037.5630000000001</c:v>
                </c:pt>
                <c:pt idx="1212">
                  <c:v>3039.3380000000002</c:v>
                </c:pt>
                <c:pt idx="1213">
                  <c:v>3041.1120000000001</c:v>
                </c:pt>
                <c:pt idx="1214">
                  <c:v>3042.886</c:v>
                </c:pt>
                <c:pt idx="1215">
                  <c:v>3044.6579999999999</c:v>
                </c:pt>
                <c:pt idx="1216">
                  <c:v>3046.43</c:v>
                </c:pt>
                <c:pt idx="1217">
                  <c:v>3048.2020000000002</c:v>
                </c:pt>
                <c:pt idx="1218">
                  <c:v>3049.9720000000002</c:v>
                </c:pt>
                <c:pt idx="1219">
                  <c:v>3051.7420000000002</c:v>
                </c:pt>
                <c:pt idx="1220">
                  <c:v>3053.511</c:v>
                </c:pt>
                <c:pt idx="1221">
                  <c:v>3055.28</c:v>
                </c:pt>
                <c:pt idx="1222">
                  <c:v>3057.0479999999998</c:v>
                </c:pt>
                <c:pt idx="1223">
                  <c:v>3058.8150000000001</c:v>
                </c:pt>
                <c:pt idx="1224">
                  <c:v>3060.5810000000001</c:v>
                </c:pt>
                <c:pt idx="1225">
                  <c:v>3062.3470000000002</c:v>
                </c:pt>
                <c:pt idx="1226">
                  <c:v>3064.1120000000001</c:v>
                </c:pt>
                <c:pt idx="1227">
                  <c:v>3065.8760000000002</c:v>
                </c:pt>
                <c:pt idx="1228">
                  <c:v>3067.64</c:v>
                </c:pt>
                <c:pt idx="1229">
                  <c:v>3069.4029999999998</c:v>
                </c:pt>
                <c:pt idx="1230">
                  <c:v>3071.165</c:v>
                </c:pt>
                <c:pt idx="1231">
                  <c:v>3072.9270000000001</c:v>
                </c:pt>
                <c:pt idx="1232">
                  <c:v>3074.6880000000001</c:v>
                </c:pt>
                <c:pt idx="1233">
                  <c:v>3076.4479999999999</c:v>
                </c:pt>
                <c:pt idx="1234">
                  <c:v>3078.2069999999999</c:v>
                </c:pt>
                <c:pt idx="1235">
                  <c:v>3079.9659999999999</c:v>
                </c:pt>
                <c:pt idx="1236">
                  <c:v>3081.7240000000002</c:v>
                </c:pt>
                <c:pt idx="1237">
                  <c:v>3083.482</c:v>
                </c:pt>
                <c:pt idx="1238">
                  <c:v>3085.2379999999998</c:v>
                </c:pt>
                <c:pt idx="1239">
                  <c:v>3086.9940000000001</c:v>
                </c:pt>
                <c:pt idx="1240">
                  <c:v>3088.75</c:v>
                </c:pt>
                <c:pt idx="1241">
                  <c:v>3090.5039999999999</c:v>
                </c:pt>
                <c:pt idx="1242">
                  <c:v>3092.2579999999998</c:v>
                </c:pt>
                <c:pt idx="1243">
                  <c:v>3094.0120000000002</c:v>
                </c:pt>
                <c:pt idx="1244">
                  <c:v>3095.7640000000001</c:v>
                </c:pt>
                <c:pt idx="1245">
                  <c:v>3097.5160000000001</c:v>
                </c:pt>
                <c:pt idx="1246">
                  <c:v>3099.2669999999998</c:v>
                </c:pt>
                <c:pt idx="1247">
                  <c:v>3101.018</c:v>
                </c:pt>
                <c:pt idx="1248">
                  <c:v>3102.768</c:v>
                </c:pt>
                <c:pt idx="1249">
                  <c:v>3104.5169999999998</c:v>
                </c:pt>
                <c:pt idx="1250">
                  <c:v>3106.2649999999999</c:v>
                </c:pt>
                <c:pt idx="1251">
                  <c:v>3108.0129999999999</c:v>
                </c:pt>
                <c:pt idx="1252">
                  <c:v>3109.76</c:v>
                </c:pt>
                <c:pt idx="1253">
                  <c:v>3111.5070000000001</c:v>
                </c:pt>
                <c:pt idx="1254">
                  <c:v>3113.252</c:v>
                </c:pt>
                <c:pt idx="1255">
                  <c:v>3114.9969999999998</c:v>
                </c:pt>
                <c:pt idx="1256">
                  <c:v>3116.7420000000002</c:v>
                </c:pt>
                <c:pt idx="1257">
                  <c:v>3118.4850000000001</c:v>
                </c:pt>
                <c:pt idx="1258">
                  <c:v>3120.2280000000001</c:v>
                </c:pt>
                <c:pt idx="1259">
                  <c:v>3121.971</c:v>
                </c:pt>
                <c:pt idx="1260">
                  <c:v>3123.712</c:v>
                </c:pt>
                <c:pt idx="1261">
                  <c:v>3125.453</c:v>
                </c:pt>
                <c:pt idx="1262">
                  <c:v>3127.1930000000002</c:v>
                </c:pt>
                <c:pt idx="1263">
                  <c:v>3128.933</c:v>
                </c:pt>
                <c:pt idx="1264">
                  <c:v>3130.672</c:v>
                </c:pt>
                <c:pt idx="1265">
                  <c:v>3132.41</c:v>
                </c:pt>
                <c:pt idx="1266">
                  <c:v>3134.1469999999999</c:v>
                </c:pt>
                <c:pt idx="1267">
                  <c:v>3135.884</c:v>
                </c:pt>
                <c:pt idx="1268">
                  <c:v>3137.62</c:v>
                </c:pt>
                <c:pt idx="1269">
                  <c:v>3139.355</c:v>
                </c:pt>
                <c:pt idx="1270">
                  <c:v>3141.09</c:v>
                </c:pt>
                <c:pt idx="1271">
                  <c:v>3142.8240000000001</c:v>
                </c:pt>
                <c:pt idx="1272">
                  <c:v>3144.558</c:v>
                </c:pt>
                <c:pt idx="1273">
                  <c:v>3146.29</c:v>
                </c:pt>
                <c:pt idx="1274">
                  <c:v>3148.0219999999999</c:v>
                </c:pt>
                <c:pt idx="1275">
                  <c:v>3149.7539999999999</c:v>
                </c:pt>
                <c:pt idx="1276">
                  <c:v>3151.4839999999999</c:v>
                </c:pt>
                <c:pt idx="1277">
                  <c:v>3153.2139999999999</c:v>
                </c:pt>
                <c:pt idx="1278">
                  <c:v>3154.9430000000002</c:v>
                </c:pt>
                <c:pt idx="1279">
                  <c:v>3156.672</c:v>
                </c:pt>
                <c:pt idx="1280">
                  <c:v>3158.4</c:v>
                </c:pt>
                <c:pt idx="1281">
                  <c:v>3160.127</c:v>
                </c:pt>
                <c:pt idx="1282">
                  <c:v>3161.8539999999998</c:v>
                </c:pt>
                <c:pt idx="1283">
                  <c:v>3163.5790000000002</c:v>
                </c:pt>
                <c:pt idx="1284">
                  <c:v>3165.3040000000001</c:v>
                </c:pt>
                <c:pt idx="1285">
                  <c:v>3167.029</c:v>
                </c:pt>
                <c:pt idx="1286">
                  <c:v>3168.7530000000002</c:v>
                </c:pt>
                <c:pt idx="1287">
                  <c:v>3170.4760000000001</c:v>
                </c:pt>
                <c:pt idx="1288">
                  <c:v>3172.1979999999999</c:v>
                </c:pt>
                <c:pt idx="1289">
                  <c:v>3173.92</c:v>
                </c:pt>
                <c:pt idx="1290">
                  <c:v>3175.6410000000001</c:v>
                </c:pt>
                <c:pt idx="1291">
                  <c:v>3177.3609999999999</c:v>
                </c:pt>
                <c:pt idx="1292">
                  <c:v>3179.0810000000001</c:v>
                </c:pt>
                <c:pt idx="1293">
                  <c:v>3180.8</c:v>
                </c:pt>
                <c:pt idx="1294">
                  <c:v>3182.5189999999998</c:v>
                </c:pt>
                <c:pt idx="1295">
                  <c:v>3184.2359999999999</c:v>
                </c:pt>
                <c:pt idx="1296">
                  <c:v>3185.953</c:v>
                </c:pt>
                <c:pt idx="1297">
                  <c:v>3187.6689999999999</c:v>
                </c:pt>
                <c:pt idx="1298">
                  <c:v>3189.3850000000002</c:v>
                </c:pt>
                <c:pt idx="1299">
                  <c:v>3191.1</c:v>
                </c:pt>
                <c:pt idx="1300">
                  <c:v>3192.8139999999999</c:v>
                </c:pt>
                <c:pt idx="1301">
                  <c:v>3194.5279999999998</c:v>
                </c:pt>
                <c:pt idx="1302">
                  <c:v>3196.24</c:v>
                </c:pt>
                <c:pt idx="1303">
                  <c:v>3197.953</c:v>
                </c:pt>
                <c:pt idx="1304">
                  <c:v>3199.6640000000002</c:v>
                </c:pt>
                <c:pt idx="1305">
                  <c:v>3201.375</c:v>
                </c:pt>
                <c:pt idx="1306">
                  <c:v>3203.085</c:v>
                </c:pt>
                <c:pt idx="1307">
                  <c:v>3204.7950000000001</c:v>
                </c:pt>
                <c:pt idx="1308">
                  <c:v>3206.5039999999999</c:v>
                </c:pt>
                <c:pt idx="1309">
                  <c:v>3208.212</c:v>
                </c:pt>
                <c:pt idx="1310">
                  <c:v>3209.9189999999999</c:v>
                </c:pt>
                <c:pt idx="1311">
                  <c:v>3211.6260000000002</c:v>
                </c:pt>
                <c:pt idx="1312">
                  <c:v>3213.3319999999999</c:v>
                </c:pt>
                <c:pt idx="1313">
                  <c:v>3215.0369999999998</c:v>
                </c:pt>
                <c:pt idx="1314">
                  <c:v>3216.7420000000002</c:v>
                </c:pt>
                <c:pt idx="1315">
                  <c:v>3218.4459999999999</c:v>
                </c:pt>
                <c:pt idx="1316">
                  <c:v>3220.15</c:v>
                </c:pt>
                <c:pt idx="1317">
                  <c:v>3221.8519999999999</c:v>
                </c:pt>
                <c:pt idx="1318">
                  <c:v>3223.5540000000001</c:v>
                </c:pt>
                <c:pt idx="1319">
                  <c:v>3225.2559999999999</c:v>
                </c:pt>
                <c:pt idx="1320">
                  <c:v>3226.9560000000001</c:v>
                </c:pt>
                <c:pt idx="1321">
                  <c:v>3228.6559999999999</c:v>
                </c:pt>
                <c:pt idx="1322">
                  <c:v>3230.3560000000002</c:v>
                </c:pt>
                <c:pt idx="1323">
                  <c:v>3232.0540000000001</c:v>
                </c:pt>
                <c:pt idx="1324">
                  <c:v>3233.752</c:v>
                </c:pt>
                <c:pt idx="1325">
                  <c:v>3235.4490000000001</c:v>
                </c:pt>
                <c:pt idx="1326">
                  <c:v>3237.1460000000002</c:v>
                </c:pt>
                <c:pt idx="1327">
                  <c:v>3238.8420000000001</c:v>
                </c:pt>
                <c:pt idx="1328">
                  <c:v>3240.5369999999998</c:v>
                </c:pt>
                <c:pt idx="1329">
                  <c:v>3242.232</c:v>
                </c:pt>
                <c:pt idx="1330">
                  <c:v>3243.9259999999999</c:v>
                </c:pt>
                <c:pt idx="1331">
                  <c:v>3245.6190000000001</c:v>
                </c:pt>
                <c:pt idx="1332">
                  <c:v>3247.3119999999999</c:v>
                </c:pt>
                <c:pt idx="1333">
                  <c:v>3249.0030000000002</c:v>
                </c:pt>
                <c:pt idx="1334">
                  <c:v>3250.6950000000002</c:v>
                </c:pt>
                <c:pt idx="1335">
                  <c:v>3252.3850000000002</c:v>
                </c:pt>
                <c:pt idx="1336">
                  <c:v>3254.0749999999998</c:v>
                </c:pt>
                <c:pt idx="1337">
                  <c:v>3255.7640000000001</c:v>
                </c:pt>
                <c:pt idx="1338">
                  <c:v>3257.453</c:v>
                </c:pt>
                <c:pt idx="1339">
                  <c:v>3259.1410000000001</c:v>
                </c:pt>
                <c:pt idx="1340">
                  <c:v>3260.828</c:v>
                </c:pt>
                <c:pt idx="1341">
                  <c:v>3262.5140000000001</c:v>
                </c:pt>
                <c:pt idx="1342">
                  <c:v>3264.2</c:v>
                </c:pt>
                <c:pt idx="1343">
                  <c:v>3265.8850000000002</c:v>
                </c:pt>
                <c:pt idx="1344">
                  <c:v>3267.57</c:v>
                </c:pt>
                <c:pt idx="1345">
                  <c:v>3269.2530000000002</c:v>
                </c:pt>
                <c:pt idx="1346">
                  <c:v>3270.9369999999999</c:v>
                </c:pt>
                <c:pt idx="1347">
                  <c:v>3272.6190000000001</c:v>
                </c:pt>
                <c:pt idx="1348">
                  <c:v>3274.3009999999999</c:v>
                </c:pt>
                <c:pt idx="1349">
                  <c:v>3275.982</c:v>
                </c:pt>
                <c:pt idx="1350">
                  <c:v>3277.6619999999998</c:v>
                </c:pt>
                <c:pt idx="1351">
                  <c:v>3279.3420000000001</c:v>
                </c:pt>
                <c:pt idx="1352">
                  <c:v>3281.0210000000002</c:v>
                </c:pt>
                <c:pt idx="1353">
                  <c:v>3282.7</c:v>
                </c:pt>
                <c:pt idx="1354">
                  <c:v>3284.377</c:v>
                </c:pt>
                <c:pt idx="1355">
                  <c:v>3286.0540000000001</c:v>
                </c:pt>
                <c:pt idx="1356">
                  <c:v>3287.7310000000002</c:v>
                </c:pt>
                <c:pt idx="1357">
                  <c:v>3289.4059999999999</c:v>
                </c:pt>
                <c:pt idx="1358">
                  <c:v>3291.0819999999999</c:v>
                </c:pt>
                <c:pt idx="1359">
                  <c:v>3292.7559999999999</c:v>
                </c:pt>
                <c:pt idx="1360">
                  <c:v>3294.43</c:v>
                </c:pt>
                <c:pt idx="1361">
                  <c:v>3296.1030000000001</c:v>
                </c:pt>
                <c:pt idx="1362">
                  <c:v>3297.7750000000001</c:v>
                </c:pt>
                <c:pt idx="1363">
                  <c:v>3299.4470000000001</c:v>
                </c:pt>
                <c:pt idx="1364">
                  <c:v>3301.1179999999999</c:v>
                </c:pt>
                <c:pt idx="1365">
                  <c:v>3302.788</c:v>
                </c:pt>
                <c:pt idx="1366">
                  <c:v>3304.4580000000001</c:v>
                </c:pt>
                <c:pt idx="1367">
                  <c:v>3306.127</c:v>
                </c:pt>
                <c:pt idx="1368">
                  <c:v>3307.7950000000001</c:v>
                </c:pt>
                <c:pt idx="1369">
                  <c:v>3309.4630000000002</c:v>
                </c:pt>
                <c:pt idx="1370">
                  <c:v>3311.13</c:v>
                </c:pt>
                <c:pt idx="1371">
                  <c:v>3312.7959999999998</c:v>
                </c:pt>
                <c:pt idx="1372">
                  <c:v>3314.462</c:v>
                </c:pt>
                <c:pt idx="1373">
                  <c:v>3316.127</c:v>
                </c:pt>
                <c:pt idx="1374">
                  <c:v>3317.7919999999999</c:v>
                </c:pt>
                <c:pt idx="1375">
                  <c:v>3319.4549999999999</c:v>
                </c:pt>
                <c:pt idx="1376">
                  <c:v>3321.1179999999999</c:v>
                </c:pt>
                <c:pt idx="1377">
                  <c:v>3322.7809999999999</c:v>
                </c:pt>
                <c:pt idx="1378">
                  <c:v>3324.442</c:v>
                </c:pt>
                <c:pt idx="1379">
                  <c:v>3326.1030000000001</c:v>
                </c:pt>
                <c:pt idx="1380">
                  <c:v>3327.7629999999999</c:v>
                </c:pt>
                <c:pt idx="1381">
                  <c:v>3329.4229999999998</c:v>
                </c:pt>
                <c:pt idx="1382">
                  <c:v>3331.0819999999999</c:v>
                </c:pt>
                <c:pt idx="1383">
                  <c:v>3332.74</c:v>
                </c:pt>
                <c:pt idx="1384">
                  <c:v>3334.3980000000001</c:v>
                </c:pt>
                <c:pt idx="1385">
                  <c:v>3336.0549999999998</c:v>
                </c:pt>
                <c:pt idx="1386">
                  <c:v>3337.712</c:v>
                </c:pt>
                <c:pt idx="1387">
                  <c:v>3339.3670000000002</c:v>
                </c:pt>
                <c:pt idx="1388">
                  <c:v>3341.0219999999999</c:v>
                </c:pt>
                <c:pt idx="1389">
                  <c:v>3342.6770000000001</c:v>
                </c:pt>
                <c:pt idx="1390">
                  <c:v>3344.33</c:v>
                </c:pt>
                <c:pt idx="1391">
                  <c:v>3345.9830000000002</c:v>
                </c:pt>
                <c:pt idx="1392">
                  <c:v>3347.6350000000002</c:v>
                </c:pt>
                <c:pt idx="1393">
                  <c:v>3349.2869999999998</c:v>
                </c:pt>
                <c:pt idx="1394">
                  <c:v>3350.9380000000001</c:v>
                </c:pt>
                <c:pt idx="1395">
                  <c:v>3352.5889999999999</c:v>
                </c:pt>
                <c:pt idx="1396">
                  <c:v>3354.2379999999998</c:v>
                </c:pt>
                <c:pt idx="1397">
                  <c:v>3355.8870000000002</c:v>
                </c:pt>
                <c:pt idx="1398">
                  <c:v>3357.5360000000001</c:v>
                </c:pt>
                <c:pt idx="1399">
                  <c:v>3359.183</c:v>
                </c:pt>
                <c:pt idx="1400">
                  <c:v>3360.83</c:v>
                </c:pt>
                <c:pt idx="1401">
                  <c:v>3362.4769999999999</c:v>
                </c:pt>
                <c:pt idx="1402">
                  <c:v>3364.123</c:v>
                </c:pt>
                <c:pt idx="1403">
                  <c:v>3365.768</c:v>
                </c:pt>
                <c:pt idx="1404">
                  <c:v>3367.4119999999998</c:v>
                </c:pt>
                <c:pt idx="1405">
                  <c:v>3369.056</c:v>
                </c:pt>
                <c:pt idx="1406">
                  <c:v>3370.6990000000001</c:v>
                </c:pt>
                <c:pt idx="1407">
                  <c:v>3372.3409999999999</c:v>
                </c:pt>
                <c:pt idx="1408">
                  <c:v>3373.9830000000002</c:v>
                </c:pt>
                <c:pt idx="1409">
                  <c:v>3375.6239999999998</c:v>
                </c:pt>
                <c:pt idx="1410">
                  <c:v>3377.2640000000001</c:v>
                </c:pt>
                <c:pt idx="1411">
                  <c:v>3378.904</c:v>
                </c:pt>
                <c:pt idx="1412">
                  <c:v>3380.5430000000001</c:v>
                </c:pt>
                <c:pt idx="1413">
                  <c:v>3382.181</c:v>
                </c:pt>
                <c:pt idx="1414">
                  <c:v>3383.819</c:v>
                </c:pt>
                <c:pt idx="1415">
                  <c:v>3385.4560000000001</c:v>
                </c:pt>
                <c:pt idx="1416">
                  <c:v>3387.0929999999998</c:v>
                </c:pt>
                <c:pt idx="1417">
                  <c:v>3388.7280000000001</c:v>
                </c:pt>
                <c:pt idx="1418">
                  <c:v>3390.364</c:v>
                </c:pt>
                <c:pt idx="1419">
                  <c:v>3391.998</c:v>
                </c:pt>
                <c:pt idx="1420">
                  <c:v>3393.6320000000001</c:v>
                </c:pt>
                <c:pt idx="1421">
                  <c:v>3395.2649999999999</c:v>
                </c:pt>
                <c:pt idx="1422">
                  <c:v>3396.8969999999999</c:v>
                </c:pt>
                <c:pt idx="1423">
                  <c:v>3398.529</c:v>
                </c:pt>
                <c:pt idx="1424">
                  <c:v>3400.16</c:v>
                </c:pt>
                <c:pt idx="1425">
                  <c:v>3401.7910000000002</c:v>
                </c:pt>
                <c:pt idx="1426">
                  <c:v>3403.42</c:v>
                </c:pt>
                <c:pt idx="1427">
                  <c:v>3405.05</c:v>
                </c:pt>
                <c:pt idx="1428">
                  <c:v>3406.6779999999999</c:v>
                </c:pt>
                <c:pt idx="1429">
                  <c:v>3408.306</c:v>
                </c:pt>
                <c:pt idx="1430">
                  <c:v>3409.933</c:v>
                </c:pt>
                <c:pt idx="1431">
                  <c:v>3411.56</c:v>
                </c:pt>
                <c:pt idx="1432">
                  <c:v>3413.1849999999999</c:v>
                </c:pt>
                <c:pt idx="1433">
                  <c:v>3414.8110000000001</c:v>
                </c:pt>
                <c:pt idx="1434">
                  <c:v>3416.4349999999999</c:v>
                </c:pt>
                <c:pt idx="1435">
                  <c:v>3418.0590000000002</c:v>
                </c:pt>
                <c:pt idx="1436">
                  <c:v>3419.6819999999998</c:v>
                </c:pt>
                <c:pt idx="1437">
                  <c:v>3421.3049999999998</c:v>
                </c:pt>
                <c:pt idx="1438">
                  <c:v>3422.9270000000001</c:v>
                </c:pt>
                <c:pt idx="1439">
                  <c:v>3424.5479999999998</c:v>
                </c:pt>
                <c:pt idx="1440">
                  <c:v>3426.1680000000001</c:v>
                </c:pt>
                <c:pt idx="1441">
                  <c:v>3427.788</c:v>
                </c:pt>
                <c:pt idx="1442">
                  <c:v>3429.4079999999999</c:v>
                </c:pt>
                <c:pt idx="1443">
                  <c:v>3431.0259999999998</c:v>
                </c:pt>
                <c:pt idx="1444">
                  <c:v>3432.6439999999998</c:v>
                </c:pt>
                <c:pt idx="1445">
                  <c:v>3434.261</c:v>
                </c:pt>
                <c:pt idx="1446">
                  <c:v>3435.8780000000002</c:v>
                </c:pt>
                <c:pt idx="1447">
                  <c:v>3437.4940000000001</c:v>
                </c:pt>
                <c:pt idx="1448">
                  <c:v>3439.1089999999999</c:v>
                </c:pt>
                <c:pt idx="1449">
                  <c:v>3440.7240000000002</c:v>
                </c:pt>
                <c:pt idx="1450">
                  <c:v>3442.3380000000002</c:v>
                </c:pt>
                <c:pt idx="1451">
                  <c:v>3443.951</c:v>
                </c:pt>
                <c:pt idx="1452">
                  <c:v>3445.5639999999999</c:v>
                </c:pt>
                <c:pt idx="1453">
                  <c:v>3447.1759999999999</c:v>
                </c:pt>
                <c:pt idx="1454">
                  <c:v>3448.788</c:v>
                </c:pt>
                <c:pt idx="1455">
                  <c:v>3450.3980000000001</c:v>
                </c:pt>
                <c:pt idx="1456">
                  <c:v>3452.0079999999998</c:v>
                </c:pt>
                <c:pt idx="1457">
                  <c:v>3453.6179999999999</c:v>
                </c:pt>
                <c:pt idx="1458">
                  <c:v>3455.2269999999999</c:v>
                </c:pt>
                <c:pt idx="1459">
                  <c:v>3456.8339999999998</c:v>
                </c:pt>
                <c:pt idx="1460">
                  <c:v>3458.442</c:v>
                </c:pt>
                <c:pt idx="1461">
                  <c:v>3460.049</c:v>
                </c:pt>
                <c:pt idx="1462">
                  <c:v>3461.6550000000002</c:v>
                </c:pt>
                <c:pt idx="1463">
                  <c:v>3463.26</c:v>
                </c:pt>
                <c:pt idx="1464">
                  <c:v>3464.8649999999998</c:v>
                </c:pt>
                <c:pt idx="1465">
                  <c:v>3466.4690000000001</c:v>
                </c:pt>
                <c:pt idx="1466">
                  <c:v>3468.0729999999999</c:v>
                </c:pt>
                <c:pt idx="1467">
                  <c:v>3469.6759999999999</c:v>
                </c:pt>
                <c:pt idx="1468">
                  <c:v>3471.2779999999998</c:v>
                </c:pt>
                <c:pt idx="1469">
                  <c:v>3472.88</c:v>
                </c:pt>
                <c:pt idx="1470">
                  <c:v>3474.48</c:v>
                </c:pt>
                <c:pt idx="1471">
                  <c:v>3476.0810000000001</c:v>
                </c:pt>
                <c:pt idx="1472">
                  <c:v>3477.68</c:v>
                </c:pt>
                <c:pt idx="1473">
                  <c:v>3479.279</c:v>
                </c:pt>
                <c:pt idx="1474">
                  <c:v>3480.8780000000002</c:v>
                </c:pt>
                <c:pt idx="1475">
                  <c:v>3482.4749999999999</c:v>
                </c:pt>
                <c:pt idx="1476">
                  <c:v>3484.0720000000001</c:v>
                </c:pt>
                <c:pt idx="1477">
                  <c:v>3485.6689999999999</c:v>
                </c:pt>
                <c:pt idx="1478">
                  <c:v>3487.2640000000001</c:v>
                </c:pt>
                <c:pt idx="1479">
                  <c:v>3488.8589999999999</c:v>
                </c:pt>
                <c:pt idx="1480">
                  <c:v>3490.4540000000002</c:v>
                </c:pt>
                <c:pt idx="1481">
                  <c:v>3492.047</c:v>
                </c:pt>
                <c:pt idx="1482">
                  <c:v>3493.64</c:v>
                </c:pt>
                <c:pt idx="1483">
                  <c:v>3495.2330000000002</c:v>
                </c:pt>
                <c:pt idx="1484">
                  <c:v>3496.8249999999998</c:v>
                </c:pt>
                <c:pt idx="1485">
                  <c:v>3498.4160000000002</c:v>
                </c:pt>
                <c:pt idx="1486">
                  <c:v>3500.0059999999999</c:v>
                </c:pt>
                <c:pt idx="1487">
                  <c:v>3501.596</c:v>
                </c:pt>
                <c:pt idx="1488">
                  <c:v>3503.1849999999999</c:v>
                </c:pt>
                <c:pt idx="1489">
                  <c:v>3504.7739999999999</c:v>
                </c:pt>
                <c:pt idx="1490">
                  <c:v>3506.3620000000001</c:v>
                </c:pt>
                <c:pt idx="1491">
                  <c:v>3507.9490000000001</c:v>
                </c:pt>
                <c:pt idx="1492">
                  <c:v>3509.5349999999999</c:v>
                </c:pt>
                <c:pt idx="1493">
                  <c:v>3511.1210000000001</c:v>
                </c:pt>
                <c:pt idx="1494">
                  <c:v>3512.7069999999999</c:v>
                </c:pt>
                <c:pt idx="1495">
                  <c:v>3514.2910000000002</c:v>
                </c:pt>
                <c:pt idx="1496">
                  <c:v>3515.875</c:v>
                </c:pt>
                <c:pt idx="1497">
                  <c:v>3517.4580000000001</c:v>
                </c:pt>
                <c:pt idx="1498">
                  <c:v>3519.0410000000002</c:v>
                </c:pt>
                <c:pt idx="1499">
                  <c:v>3520.623</c:v>
                </c:pt>
                <c:pt idx="1500">
                  <c:v>3522.2049999999999</c:v>
                </c:pt>
                <c:pt idx="1501">
                  <c:v>3523.7849999999999</c:v>
                </c:pt>
                <c:pt idx="1502">
                  <c:v>3525.3649999999998</c:v>
                </c:pt>
                <c:pt idx="1503">
                  <c:v>3526.9450000000002</c:v>
                </c:pt>
                <c:pt idx="1504">
                  <c:v>3528.5230000000001</c:v>
                </c:pt>
                <c:pt idx="1505">
                  <c:v>3530.1019999999999</c:v>
                </c:pt>
                <c:pt idx="1506">
                  <c:v>3531.6790000000001</c:v>
                </c:pt>
                <c:pt idx="1507">
                  <c:v>3533.2559999999999</c:v>
                </c:pt>
                <c:pt idx="1508">
                  <c:v>3534.8319999999999</c:v>
                </c:pt>
                <c:pt idx="1509">
                  <c:v>3536.4079999999999</c:v>
                </c:pt>
                <c:pt idx="1510">
                  <c:v>3537.9830000000002</c:v>
                </c:pt>
                <c:pt idx="1511">
                  <c:v>3539.5569999999998</c:v>
                </c:pt>
                <c:pt idx="1512">
                  <c:v>3541.13</c:v>
                </c:pt>
                <c:pt idx="1513">
                  <c:v>3542.703</c:v>
                </c:pt>
                <c:pt idx="1514">
                  <c:v>3544.2759999999998</c:v>
                </c:pt>
                <c:pt idx="1515">
                  <c:v>3545.8470000000002</c:v>
                </c:pt>
                <c:pt idx="1516">
                  <c:v>3547.4180000000001</c:v>
                </c:pt>
                <c:pt idx="1517">
                  <c:v>3548.989</c:v>
                </c:pt>
                <c:pt idx="1518">
                  <c:v>3550.558</c:v>
                </c:pt>
                <c:pt idx="1519">
                  <c:v>3552.127</c:v>
                </c:pt>
                <c:pt idx="1520">
                  <c:v>3553.6959999999999</c:v>
                </c:pt>
                <c:pt idx="1521">
                  <c:v>3555.2640000000001</c:v>
                </c:pt>
                <c:pt idx="1522">
                  <c:v>3556.8310000000001</c:v>
                </c:pt>
                <c:pt idx="1523">
                  <c:v>3558.3969999999999</c:v>
                </c:pt>
                <c:pt idx="1524">
                  <c:v>3559.9630000000002</c:v>
                </c:pt>
                <c:pt idx="1525">
                  <c:v>3561.5279999999998</c:v>
                </c:pt>
                <c:pt idx="1526">
                  <c:v>3563.0929999999998</c:v>
                </c:pt>
                <c:pt idx="1527">
                  <c:v>3564.6570000000002</c:v>
                </c:pt>
                <c:pt idx="1528">
                  <c:v>3566.22</c:v>
                </c:pt>
                <c:pt idx="1529">
                  <c:v>3567.7829999999999</c:v>
                </c:pt>
                <c:pt idx="1530">
                  <c:v>3569.3440000000001</c:v>
                </c:pt>
                <c:pt idx="1531">
                  <c:v>3570.9059999999999</c:v>
                </c:pt>
                <c:pt idx="1532">
                  <c:v>3572.4670000000001</c:v>
                </c:pt>
                <c:pt idx="1533">
                  <c:v>3574.027</c:v>
                </c:pt>
                <c:pt idx="1534">
                  <c:v>3575.5859999999998</c:v>
                </c:pt>
                <c:pt idx="1535">
                  <c:v>3577.145</c:v>
                </c:pt>
                <c:pt idx="1536">
                  <c:v>3578.703</c:v>
                </c:pt>
                <c:pt idx="1537">
                  <c:v>3580.26</c:v>
                </c:pt>
                <c:pt idx="1538">
                  <c:v>3581.817</c:v>
                </c:pt>
                <c:pt idx="1539">
                  <c:v>3583.373</c:v>
                </c:pt>
                <c:pt idx="1540">
                  <c:v>3584.9290000000001</c:v>
                </c:pt>
                <c:pt idx="1541">
                  <c:v>3586.4839999999999</c:v>
                </c:pt>
                <c:pt idx="1542">
                  <c:v>3588.038</c:v>
                </c:pt>
                <c:pt idx="1543">
                  <c:v>3589.5920000000001</c:v>
                </c:pt>
                <c:pt idx="1544">
                  <c:v>3591.145</c:v>
                </c:pt>
                <c:pt idx="1545">
                  <c:v>3592.6970000000001</c:v>
                </c:pt>
                <c:pt idx="1546">
                  <c:v>3594.2489999999998</c:v>
                </c:pt>
                <c:pt idx="1547">
                  <c:v>3595.8</c:v>
                </c:pt>
                <c:pt idx="1548">
                  <c:v>3597.35</c:v>
                </c:pt>
                <c:pt idx="1549">
                  <c:v>3598.9</c:v>
                </c:pt>
                <c:pt idx="1550">
                  <c:v>3600.4490000000001</c:v>
                </c:pt>
                <c:pt idx="1551">
                  <c:v>3601.9969999999998</c:v>
                </c:pt>
                <c:pt idx="1552">
                  <c:v>3603.5450000000001</c:v>
                </c:pt>
                <c:pt idx="1553">
                  <c:v>3605.0920000000001</c:v>
                </c:pt>
                <c:pt idx="1554">
                  <c:v>3606.6390000000001</c:v>
                </c:pt>
                <c:pt idx="1555">
                  <c:v>3608.1849999999999</c:v>
                </c:pt>
                <c:pt idx="1556">
                  <c:v>3609.73</c:v>
                </c:pt>
                <c:pt idx="1557">
                  <c:v>3611.2739999999999</c:v>
                </c:pt>
                <c:pt idx="1558">
                  <c:v>3612.8180000000002</c:v>
                </c:pt>
                <c:pt idx="1559">
                  <c:v>3614.3620000000001</c:v>
                </c:pt>
                <c:pt idx="1560">
                  <c:v>3615.9050000000002</c:v>
                </c:pt>
                <c:pt idx="1561">
                  <c:v>3617.4470000000001</c:v>
                </c:pt>
                <c:pt idx="1562">
                  <c:v>3618.9879999999998</c:v>
                </c:pt>
                <c:pt idx="1563">
                  <c:v>3620.529</c:v>
                </c:pt>
                <c:pt idx="1564">
                  <c:v>3622.069</c:v>
                </c:pt>
                <c:pt idx="1565">
                  <c:v>3623.6080000000002</c:v>
                </c:pt>
                <c:pt idx="1566">
                  <c:v>3625.1469999999999</c:v>
                </c:pt>
                <c:pt idx="1567">
                  <c:v>3626.6860000000001</c:v>
                </c:pt>
                <c:pt idx="1568">
                  <c:v>3628.223</c:v>
                </c:pt>
                <c:pt idx="1569">
                  <c:v>3629.76</c:v>
                </c:pt>
                <c:pt idx="1570">
                  <c:v>3631.2959999999998</c:v>
                </c:pt>
                <c:pt idx="1571">
                  <c:v>3632.8319999999999</c:v>
                </c:pt>
                <c:pt idx="1572">
                  <c:v>3634.3670000000002</c:v>
                </c:pt>
                <c:pt idx="1573">
                  <c:v>3635.9009999999998</c:v>
                </c:pt>
                <c:pt idx="1574">
                  <c:v>3637.4349999999999</c:v>
                </c:pt>
                <c:pt idx="1575">
                  <c:v>3638.9679999999998</c:v>
                </c:pt>
                <c:pt idx="1576">
                  <c:v>3640.5010000000002</c:v>
                </c:pt>
                <c:pt idx="1577">
                  <c:v>3642.0320000000002</c:v>
                </c:pt>
                <c:pt idx="1578">
                  <c:v>3643.5639999999999</c:v>
                </c:pt>
                <c:pt idx="1579">
                  <c:v>3645.0940000000001</c:v>
                </c:pt>
                <c:pt idx="1580">
                  <c:v>3646.6239999999998</c:v>
                </c:pt>
                <c:pt idx="1581">
                  <c:v>3648.1529999999998</c:v>
                </c:pt>
                <c:pt idx="1582">
                  <c:v>3649.6819999999998</c:v>
                </c:pt>
                <c:pt idx="1583">
                  <c:v>3651.21</c:v>
                </c:pt>
                <c:pt idx="1584">
                  <c:v>3652.7370000000001</c:v>
                </c:pt>
                <c:pt idx="1585">
                  <c:v>3654.2640000000001</c:v>
                </c:pt>
                <c:pt idx="1586">
                  <c:v>3655.79</c:v>
                </c:pt>
                <c:pt idx="1587">
                  <c:v>3657.3159999999998</c:v>
                </c:pt>
                <c:pt idx="1588">
                  <c:v>3658.8409999999999</c:v>
                </c:pt>
                <c:pt idx="1589">
                  <c:v>3660.3649999999998</c:v>
                </c:pt>
                <c:pt idx="1590">
                  <c:v>3661.8879999999999</c:v>
                </c:pt>
                <c:pt idx="1591">
                  <c:v>3663.4110000000001</c:v>
                </c:pt>
                <c:pt idx="1592">
                  <c:v>3664.933</c:v>
                </c:pt>
                <c:pt idx="1593">
                  <c:v>3666.4549999999999</c:v>
                </c:pt>
                <c:pt idx="1594">
                  <c:v>3667.9760000000001</c:v>
                </c:pt>
                <c:pt idx="1595">
                  <c:v>3669.4969999999998</c:v>
                </c:pt>
                <c:pt idx="1596">
                  <c:v>3671.0160000000001</c:v>
                </c:pt>
                <c:pt idx="1597">
                  <c:v>3672.5349999999999</c:v>
                </c:pt>
                <c:pt idx="1598">
                  <c:v>3674.0540000000001</c:v>
                </c:pt>
                <c:pt idx="1599">
                  <c:v>3675.5720000000001</c:v>
                </c:pt>
                <c:pt idx="1600">
                  <c:v>3677.0889999999999</c:v>
                </c:pt>
                <c:pt idx="1601">
                  <c:v>3678.605</c:v>
                </c:pt>
                <c:pt idx="1602">
                  <c:v>3680.1210000000001</c:v>
                </c:pt>
                <c:pt idx="1603">
                  <c:v>3681.636</c:v>
                </c:pt>
                <c:pt idx="1604">
                  <c:v>3683.1509999999998</c:v>
                </c:pt>
                <c:pt idx="1605">
                  <c:v>3684.665</c:v>
                </c:pt>
                <c:pt idx="1606">
                  <c:v>3686.1790000000001</c:v>
                </c:pt>
                <c:pt idx="1607">
                  <c:v>3687.6909999999998</c:v>
                </c:pt>
                <c:pt idx="1608">
                  <c:v>3689.2040000000002</c:v>
                </c:pt>
                <c:pt idx="1609">
                  <c:v>3690.7150000000001</c:v>
                </c:pt>
                <c:pt idx="1610">
                  <c:v>3692.2260000000001</c:v>
                </c:pt>
                <c:pt idx="1611">
                  <c:v>3693.7359999999999</c:v>
                </c:pt>
                <c:pt idx="1612">
                  <c:v>3695.2460000000001</c:v>
                </c:pt>
                <c:pt idx="1613">
                  <c:v>3696.7550000000001</c:v>
                </c:pt>
                <c:pt idx="1614">
                  <c:v>3698.2629999999999</c:v>
                </c:pt>
                <c:pt idx="1615">
                  <c:v>3699.7710000000002</c:v>
                </c:pt>
                <c:pt idx="1616">
                  <c:v>3701.2779999999998</c:v>
                </c:pt>
                <c:pt idx="1617">
                  <c:v>3702.7840000000001</c:v>
                </c:pt>
                <c:pt idx="1618">
                  <c:v>3704.29</c:v>
                </c:pt>
                <c:pt idx="1619">
                  <c:v>3705.7950000000001</c:v>
                </c:pt>
                <c:pt idx="1620">
                  <c:v>3707.3</c:v>
                </c:pt>
                <c:pt idx="1621">
                  <c:v>3708.8029999999999</c:v>
                </c:pt>
                <c:pt idx="1622">
                  <c:v>3710.3069999999998</c:v>
                </c:pt>
                <c:pt idx="1623">
                  <c:v>3711.81</c:v>
                </c:pt>
                <c:pt idx="1624">
                  <c:v>3713.3119999999999</c:v>
                </c:pt>
                <c:pt idx="1625">
                  <c:v>3714.8130000000001</c:v>
                </c:pt>
                <c:pt idx="1626">
                  <c:v>3716.3139999999999</c:v>
                </c:pt>
                <c:pt idx="1627">
                  <c:v>3717.8139999999999</c:v>
                </c:pt>
                <c:pt idx="1628">
                  <c:v>3719.3130000000001</c:v>
                </c:pt>
                <c:pt idx="1629">
                  <c:v>3720.8119999999999</c:v>
                </c:pt>
                <c:pt idx="1630">
                  <c:v>3722.31</c:v>
                </c:pt>
                <c:pt idx="1631">
                  <c:v>3723.808</c:v>
                </c:pt>
                <c:pt idx="1632">
                  <c:v>3725.3049999999998</c:v>
                </c:pt>
                <c:pt idx="1633">
                  <c:v>3726.8009999999999</c:v>
                </c:pt>
                <c:pt idx="1634">
                  <c:v>3728.297</c:v>
                </c:pt>
                <c:pt idx="1635">
                  <c:v>3729.7919999999999</c:v>
                </c:pt>
                <c:pt idx="1636">
                  <c:v>3731.2860000000001</c:v>
                </c:pt>
                <c:pt idx="1637">
                  <c:v>3732.78</c:v>
                </c:pt>
                <c:pt idx="1638">
                  <c:v>3734.2730000000001</c:v>
                </c:pt>
                <c:pt idx="1639">
                  <c:v>3735.7660000000001</c:v>
                </c:pt>
                <c:pt idx="1640">
                  <c:v>3737.2579999999998</c:v>
                </c:pt>
                <c:pt idx="1641">
                  <c:v>3738.7489999999998</c:v>
                </c:pt>
                <c:pt idx="1642">
                  <c:v>3740.24</c:v>
                </c:pt>
                <c:pt idx="1643">
                  <c:v>3741.73</c:v>
                </c:pt>
                <c:pt idx="1644">
                  <c:v>3743.2190000000001</c:v>
                </c:pt>
                <c:pt idx="1645">
                  <c:v>3744.7080000000001</c:v>
                </c:pt>
                <c:pt idx="1646">
                  <c:v>3746.1959999999999</c:v>
                </c:pt>
                <c:pt idx="1647">
                  <c:v>3747.6840000000002</c:v>
                </c:pt>
                <c:pt idx="1648">
                  <c:v>3749.1709999999998</c:v>
                </c:pt>
                <c:pt idx="1649">
                  <c:v>3750.6570000000002</c:v>
                </c:pt>
                <c:pt idx="1650">
                  <c:v>3752.143</c:v>
                </c:pt>
                <c:pt idx="1651">
                  <c:v>3753.6280000000002</c:v>
                </c:pt>
                <c:pt idx="1652">
                  <c:v>3755.1120000000001</c:v>
                </c:pt>
                <c:pt idx="1653">
                  <c:v>3756.596</c:v>
                </c:pt>
                <c:pt idx="1654">
                  <c:v>3758.0790000000002</c:v>
                </c:pt>
                <c:pt idx="1655">
                  <c:v>3759.5610000000001</c:v>
                </c:pt>
                <c:pt idx="1656">
                  <c:v>3761.0430000000001</c:v>
                </c:pt>
                <c:pt idx="1657">
                  <c:v>3762.5239999999999</c:v>
                </c:pt>
                <c:pt idx="1658">
                  <c:v>3764.0050000000001</c:v>
                </c:pt>
                <c:pt idx="1659">
                  <c:v>3765.4850000000001</c:v>
                </c:pt>
                <c:pt idx="1660">
                  <c:v>3766.9650000000001</c:v>
                </c:pt>
                <c:pt idx="1661">
                  <c:v>3768.4430000000002</c:v>
                </c:pt>
                <c:pt idx="1662">
                  <c:v>3769.9209999999998</c:v>
                </c:pt>
                <c:pt idx="1663">
                  <c:v>3771.3989999999999</c:v>
                </c:pt>
                <c:pt idx="1664">
                  <c:v>3772.8760000000002</c:v>
                </c:pt>
                <c:pt idx="1665">
                  <c:v>3774.3519999999999</c:v>
                </c:pt>
                <c:pt idx="1666">
                  <c:v>3775.828</c:v>
                </c:pt>
                <c:pt idx="1667">
                  <c:v>3777.3020000000001</c:v>
                </c:pt>
                <c:pt idx="1668">
                  <c:v>3778.777</c:v>
                </c:pt>
                <c:pt idx="1669">
                  <c:v>3780.2510000000002</c:v>
                </c:pt>
                <c:pt idx="1670">
                  <c:v>3781.7240000000002</c:v>
                </c:pt>
                <c:pt idx="1671">
                  <c:v>3783.1959999999999</c:v>
                </c:pt>
                <c:pt idx="1672">
                  <c:v>3784.6680000000001</c:v>
                </c:pt>
                <c:pt idx="1673">
                  <c:v>3786.1390000000001</c:v>
                </c:pt>
                <c:pt idx="1674">
                  <c:v>3787.61</c:v>
                </c:pt>
                <c:pt idx="1675">
                  <c:v>3789.08</c:v>
                </c:pt>
                <c:pt idx="1676">
                  <c:v>3790.549</c:v>
                </c:pt>
                <c:pt idx="1677">
                  <c:v>3792.018</c:v>
                </c:pt>
                <c:pt idx="1678">
                  <c:v>3793.4859999999999</c:v>
                </c:pt>
                <c:pt idx="1679">
                  <c:v>3794.9540000000002</c:v>
                </c:pt>
                <c:pt idx="1680">
                  <c:v>3796.4209999999998</c:v>
                </c:pt>
                <c:pt idx="1681">
                  <c:v>3797.8870000000002</c:v>
                </c:pt>
                <c:pt idx="1682">
                  <c:v>3799.3530000000001</c:v>
                </c:pt>
                <c:pt idx="1683">
                  <c:v>3800.817</c:v>
                </c:pt>
                <c:pt idx="1684">
                  <c:v>3802.2820000000002</c:v>
                </c:pt>
                <c:pt idx="1685">
                  <c:v>3803.7460000000001</c:v>
                </c:pt>
                <c:pt idx="1686">
                  <c:v>3805.2089999999998</c:v>
                </c:pt>
                <c:pt idx="1687">
                  <c:v>3806.6709999999998</c:v>
                </c:pt>
                <c:pt idx="1688">
                  <c:v>3808.1329999999998</c:v>
                </c:pt>
                <c:pt idx="1689">
                  <c:v>3809.5940000000001</c:v>
                </c:pt>
                <c:pt idx="1690">
                  <c:v>3811.0549999999998</c:v>
                </c:pt>
                <c:pt idx="1691">
                  <c:v>3812.5149999999999</c:v>
                </c:pt>
                <c:pt idx="1692">
                  <c:v>3813.9740000000002</c:v>
                </c:pt>
                <c:pt idx="1693">
                  <c:v>3815.433</c:v>
                </c:pt>
                <c:pt idx="1694">
                  <c:v>3816.8910000000001</c:v>
                </c:pt>
                <c:pt idx="1695">
                  <c:v>3818.3490000000002</c:v>
                </c:pt>
                <c:pt idx="1696">
                  <c:v>3819.806</c:v>
                </c:pt>
                <c:pt idx="1697">
                  <c:v>3821.2620000000002</c:v>
                </c:pt>
                <c:pt idx="1698">
                  <c:v>3822.7179999999998</c:v>
                </c:pt>
                <c:pt idx="1699">
                  <c:v>3824.1729999999998</c:v>
                </c:pt>
                <c:pt idx="1700">
                  <c:v>3825.627</c:v>
                </c:pt>
                <c:pt idx="1701">
                  <c:v>3827.0810000000001</c:v>
                </c:pt>
                <c:pt idx="1702">
                  <c:v>3828.5340000000001</c:v>
                </c:pt>
                <c:pt idx="1703">
                  <c:v>3829.9870000000001</c:v>
                </c:pt>
                <c:pt idx="1704">
                  <c:v>3831.4389999999999</c:v>
                </c:pt>
                <c:pt idx="1705">
                  <c:v>3832.89</c:v>
                </c:pt>
                <c:pt idx="1706">
                  <c:v>3834.3409999999999</c:v>
                </c:pt>
                <c:pt idx="1707">
                  <c:v>3835.7910000000002</c:v>
                </c:pt>
                <c:pt idx="1708">
                  <c:v>3837.24</c:v>
                </c:pt>
                <c:pt idx="1709">
                  <c:v>3838.6889999999999</c:v>
                </c:pt>
                <c:pt idx="1710">
                  <c:v>3840.1370000000002</c:v>
                </c:pt>
                <c:pt idx="1711">
                  <c:v>3841.585</c:v>
                </c:pt>
                <c:pt idx="1712">
                  <c:v>3843.0320000000002</c:v>
                </c:pt>
                <c:pt idx="1713">
                  <c:v>3844.4789999999998</c:v>
                </c:pt>
                <c:pt idx="1714">
                  <c:v>3845.924</c:v>
                </c:pt>
                <c:pt idx="1715">
                  <c:v>3847.3690000000001</c:v>
                </c:pt>
                <c:pt idx="1716">
                  <c:v>3848.8139999999999</c:v>
                </c:pt>
                <c:pt idx="1717">
                  <c:v>3850.2579999999998</c:v>
                </c:pt>
                <c:pt idx="1718">
                  <c:v>3851.701</c:v>
                </c:pt>
                <c:pt idx="1719">
                  <c:v>3853.1439999999998</c:v>
                </c:pt>
                <c:pt idx="1720">
                  <c:v>3854.5859999999998</c:v>
                </c:pt>
                <c:pt idx="1721">
                  <c:v>3856.027</c:v>
                </c:pt>
                <c:pt idx="1722">
                  <c:v>3857.4679999999998</c:v>
                </c:pt>
                <c:pt idx="1723">
                  <c:v>3858.9079999999999</c:v>
                </c:pt>
                <c:pt idx="1724">
                  <c:v>3860.348</c:v>
                </c:pt>
                <c:pt idx="1725">
                  <c:v>3861.7869999999998</c:v>
                </c:pt>
                <c:pt idx="1726">
                  <c:v>3863.2249999999999</c:v>
                </c:pt>
                <c:pt idx="1727">
                  <c:v>3864.663</c:v>
                </c:pt>
                <c:pt idx="1728">
                  <c:v>3866.1</c:v>
                </c:pt>
                <c:pt idx="1729">
                  <c:v>3867.5360000000001</c:v>
                </c:pt>
                <c:pt idx="1730">
                  <c:v>3868.9720000000002</c:v>
                </c:pt>
                <c:pt idx="1731">
                  <c:v>3870.4070000000002</c:v>
                </c:pt>
                <c:pt idx="1732">
                  <c:v>3871.8420000000001</c:v>
                </c:pt>
                <c:pt idx="1733">
                  <c:v>3873.2759999999998</c:v>
                </c:pt>
                <c:pt idx="1734">
                  <c:v>3874.7089999999998</c:v>
                </c:pt>
                <c:pt idx="1735">
                  <c:v>3876.1419999999998</c:v>
                </c:pt>
                <c:pt idx="1736">
                  <c:v>3877.5740000000001</c:v>
                </c:pt>
                <c:pt idx="1737">
                  <c:v>3879.0059999999999</c:v>
                </c:pt>
                <c:pt idx="1738">
                  <c:v>3880.4369999999999</c:v>
                </c:pt>
                <c:pt idx="1739">
                  <c:v>3881.8670000000002</c:v>
                </c:pt>
                <c:pt idx="1740">
                  <c:v>3883.297</c:v>
                </c:pt>
                <c:pt idx="1741">
                  <c:v>3884.7260000000001</c:v>
                </c:pt>
                <c:pt idx="1742">
                  <c:v>3886.154</c:v>
                </c:pt>
                <c:pt idx="1743">
                  <c:v>3887.5819999999999</c:v>
                </c:pt>
                <c:pt idx="1744">
                  <c:v>3889.009</c:v>
                </c:pt>
                <c:pt idx="1745">
                  <c:v>3890.4360000000001</c:v>
                </c:pt>
                <c:pt idx="1746">
                  <c:v>3891.8620000000001</c:v>
                </c:pt>
                <c:pt idx="1747">
                  <c:v>3893.2869999999998</c:v>
                </c:pt>
                <c:pt idx="1748">
                  <c:v>3894.712</c:v>
                </c:pt>
                <c:pt idx="1749">
                  <c:v>3896.136</c:v>
                </c:pt>
                <c:pt idx="1750">
                  <c:v>3897.56</c:v>
                </c:pt>
                <c:pt idx="1751">
                  <c:v>3898.9830000000002</c:v>
                </c:pt>
                <c:pt idx="1752">
                  <c:v>3900.4050000000002</c:v>
                </c:pt>
                <c:pt idx="1753">
                  <c:v>3901.8270000000002</c:v>
                </c:pt>
                <c:pt idx="1754">
                  <c:v>3903.248</c:v>
                </c:pt>
                <c:pt idx="1755">
                  <c:v>3904.6680000000001</c:v>
                </c:pt>
                <c:pt idx="1756">
                  <c:v>3906.0880000000002</c:v>
                </c:pt>
                <c:pt idx="1757">
                  <c:v>3907.5070000000001</c:v>
                </c:pt>
                <c:pt idx="1758">
                  <c:v>3908.9259999999999</c:v>
                </c:pt>
                <c:pt idx="1759">
                  <c:v>3910.3440000000001</c:v>
                </c:pt>
                <c:pt idx="1760">
                  <c:v>3911.761</c:v>
                </c:pt>
                <c:pt idx="1761">
                  <c:v>3913.1779999999999</c:v>
                </c:pt>
                <c:pt idx="1762">
                  <c:v>3914.5940000000001</c:v>
                </c:pt>
                <c:pt idx="1763">
                  <c:v>3916.01</c:v>
                </c:pt>
                <c:pt idx="1764">
                  <c:v>3917.4250000000002</c:v>
                </c:pt>
                <c:pt idx="1765">
                  <c:v>3918.8389999999999</c:v>
                </c:pt>
                <c:pt idx="1766">
                  <c:v>3920.2530000000002</c:v>
                </c:pt>
                <c:pt idx="1767">
                  <c:v>3921.6660000000002</c:v>
                </c:pt>
                <c:pt idx="1768">
                  <c:v>3923.0790000000002</c:v>
                </c:pt>
                <c:pt idx="1769">
                  <c:v>3924.49</c:v>
                </c:pt>
                <c:pt idx="1770">
                  <c:v>3925.902</c:v>
                </c:pt>
                <c:pt idx="1771">
                  <c:v>3927.3130000000001</c:v>
                </c:pt>
                <c:pt idx="1772">
                  <c:v>3928.723</c:v>
                </c:pt>
                <c:pt idx="1773">
                  <c:v>3930.1320000000001</c:v>
                </c:pt>
                <c:pt idx="1774">
                  <c:v>3931.5410000000002</c:v>
                </c:pt>
                <c:pt idx="1775">
                  <c:v>3932.9490000000001</c:v>
                </c:pt>
                <c:pt idx="1776">
                  <c:v>3934.357</c:v>
                </c:pt>
                <c:pt idx="1777">
                  <c:v>3935.7640000000001</c:v>
                </c:pt>
                <c:pt idx="1778">
                  <c:v>3937.17</c:v>
                </c:pt>
                <c:pt idx="1779">
                  <c:v>3938.576</c:v>
                </c:pt>
                <c:pt idx="1780">
                  <c:v>3939.9810000000002</c:v>
                </c:pt>
                <c:pt idx="1781">
                  <c:v>3941.3850000000002</c:v>
                </c:pt>
                <c:pt idx="1782">
                  <c:v>3942.79</c:v>
                </c:pt>
                <c:pt idx="1783">
                  <c:v>3944.1930000000002</c:v>
                </c:pt>
                <c:pt idx="1784">
                  <c:v>3945.596</c:v>
                </c:pt>
                <c:pt idx="1785">
                  <c:v>3946.998</c:v>
                </c:pt>
                <c:pt idx="1786">
                  <c:v>3948.3989999999999</c:v>
                </c:pt>
                <c:pt idx="1787">
                  <c:v>3949.8</c:v>
                </c:pt>
                <c:pt idx="1788">
                  <c:v>3951.2</c:v>
                </c:pt>
                <c:pt idx="1789">
                  <c:v>3952.6</c:v>
                </c:pt>
                <c:pt idx="1790">
                  <c:v>3953.9989999999998</c:v>
                </c:pt>
                <c:pt idx="1791">
                  <c:v>3955.3980000000001</c:v>
                </c:pt>
                <c:pt idx="1792">
                  <c:v>3956.7950000000001</c:v>
                </c:pt>
                <c:pt idx="1793">
                  <c:v>3958.1930000000002</c:v>
                </c:pt>
                <c:pt idx="1794">
                  <c:v>3959.5889999999999</c:v>
                </c:pt>
                <c:pt idx="1795">
                  <c:v>3960.9850000000001</c:v>
                </c:pt>
                <c:pt idx="1796">
                  <c:v>3962.3809999999999</c:v>
                </c:pt>
                <c:pt idx="1797">
                  <c:v>3963.7759999999998</c:v>
                </c:pt>
                <c:pt idx="1798">
                  <c:v>3965.17</c:v>
                </c:pt>
                <c:pt idx="1799">
                  <c:v>3966.5630000000001</c:v>
                </c:pt>
                <c:pt idx="1800">
                  <c:v>3967.9560000000001</c:v>
                </c:pt>
                <c:pt idx="1801">
                  <c:v>3969.3490000000002</c:v>
                </c:pt>
                <c:pt idx="1802">
                  <c:v>3970.74</c:v>
                </c:pt>
                <c:pt idx="1803">
                  <c:v>3972.1320000000001</c:v>
                </c:pt>
                <c:pt idx="1804">
                  <c:v>3973.5219999999999</c:v>
                </c:pt>
                <c:pt idx="1805">
                  <c:v>3974.9119999999998</c:v>
                </c:pt>
                <c:pt idx="1806">
                  <c:v>3976.3020000000001</c:v>
                </c:pt>
                <c:pt idx="1807">
                  <c:v>3977.69</c:v>
                </c:pt>
                <c:pt idx="1808">
                  <c:v>3979.078</c:v>
                </c:pt>
                <c:pt idx="1809">
                  <c:v>3980.4659999999999</c:v>
                </c:pt>
                <c:pt idx="1810">
                  <c:v>3981.8530000000001</c:v>
                </c:pt>
                <c:pt idx="1811">
                  <c:v>3983.239</c:v>
                </c:pt>
                <c:pt idx="1812">
                  <c:v>3984.625</c:v>
                </c:pt>
                <c:pt idx="1813">
                  <c:v>3986.01</c:v>
                </c:pt>
                <c:pt idx="1814">
                  <c:v>3987.3939999999998</c:v>
                </c:pt>
                <c:pt idx="1815">
                  <c:v>3988.7779999999998</c:v>
                </c:pt>
                <c:pt idx="1816">
                  <c:v>3990.1610000000001</c:v>
                </c:pt>
                <c:pt idx="1817">
                  <c:v>3991.5439999999999</c:v>
                </c:pt>
                <c:pt idx="1818">
                  <c:v>3992.9259999999999</c:v>
                </c:pt>
                <c:pt idx="1819">
                  <c:v>3994.308</c:v>
                </c:pt>
                <c:pt idx="1820">
                  <c:v>3995.6880000000001</c:v>
                </c:pt>
                <c:pt idx="1821">
                  <c:v>3997.069</c:v>
                </c:pt>
                <c:pt idx="1822">
                  <c:v>3998.4479999999999</c:v>
                </c:pt>
                <c:pt idx="1823">
                  <c:v>3999.8270000000002</c:v>
                </c:pt>
                <c:pt idx="1824">
                  <c:v>4001.2060000000001</c:v>
                </c:pt>
                <c:pt idx="1825">
                  <c:v>4002.5830000000001</c:v>
                </c:pt>
                <c:pt idx="1826">
                  <c:v>4003.9609999999998</c:v>
                </c:pt>
                <c:pt idx="1827">
                  <c:v>4005.337</c:v>
                </c:pt>
                <c:pt idx="1828">
                  <c:v>4006.7130000000002</c:v>
                </c:pt>
                <c:pt idx="1829">
                  <c:v>4008.0889999999999</c:v>
                </c:pt>
                <c:pt idx="1830">
                  <c:v>4009.4639999999999</c:v>
                </c:pt>
                <c:pt idx="1831">
                  <c:v>4010.8380000000002</c:v>
                </c:pt>
                <c:pt idx="1832">
                  <c:v>4012.2109999999998</c:v>
                </c:pt>
                <c:pt idx="1833">
                  <c:v>4013.5839999999998</c:v>
                </c:pt>
                <c:pt idx="1834">
                  <c:v>4014.9569999999999</c:v>
                </c:pt>
                <c:pt idx="1835">
                  <c:v>4016.3290000000002</c:v>
                </c:pt>
                <c:pt idx="1836">
                  <c:v>4017.7</c:v>
                </c:pt>
                <c:pt idx="1837">
                  <c:v>4019.07</c:v>
                </c:pt>
                <c:pt idx="1838">
                  <c:v>4020.44</c:v>
                </c:pt>
                <c:pt idx="1839">
                  <c:v>4021.81</c:v>
                </c:pt>
                <c:pt idx="1840">
                  <c:v>4023.1779999999999</c:v>
                </c:pt>
                <c:pt idx="1841">
                  <c:v>4024.547</c:v>
                </c:pt>
                <c:pt idx="1842">
                  <c:v>4025.9140000000002</c:v>
                </c:pt>
                <c:pt idx="1843">
                  <c:v>4027.2809999999999</c:v>
                </c:pt>
                <c:pt idx="1844">
                  <c:v>4028.6469999999999</c:v>
                </c:pt>
                <c:pt idx="1845">
                  <c:v>4030.0129999999999</c:v>
                </c:pt>
                <c:pt idx="1846">
                  <c:v>4031.3780000000002</c:v>
                </c:pt>
                <c:pt idx="1847">
                  <c:v>4032.7429999999999</c:v>
                </c:pt>
                <c:pt idx="1848">
                  <c:v>4034.107</c:v>
                </c:pt>
                <c:pt idx="1849">
                  <c:v>4035.47</c:v>
                </c:pt>
                <c:pt idx="1850">
                  <c:v>4036.8330000000001</c:v>
                </c:pt>
                <c:pt idx="1851">
                  <c:v>4038.1950000000002</c:v>
                </c:pt>
                <c:pt idx="1852">
                  <c:v>4039.556</c:v>
                </c:pt>
                <c:pt idx="1853">
                  <c:v>4040.9169999999999</c:v>
                </c:pt>
                <c:pt idx="1854">
                  <c:v>4042.2779999999998</c:v>
                </c:pt>
                <c:pt idx="1855">
                  <c:v>4043.6370000000002</c:v>
                </c:pt>
                <c:pt idx="1856">
                  <c:v>4044.9969999999998</c:v>
                </c:pt>
                <c:pt idx="1857">
                  <c:v>4046.355</c:v>
                </c:pt>
                <c:pt idx="1858">
                  <c:v>4047.7130000000002</c:v>
                </c:pt>
                <c:pt idx="1859">
                  <c:v>4049.07</c:v>
                </c:pt>
                <c:pt idx="1860">
                  <c:v>4050.4270000000001</c:v>
                </c:pt>
                <c:pt idx="1861">
                  <c:v>4051.7829999999999</c:v>
                </c:pt>
                <c:pt idx="1862">
                  <c:v>4053.1390000000001</c:v>
                </c:pt>
                <c:pt idx="1863">
                  <c:v>4054.4940000000001</c:v>
                </c:pt>
                <c:pt idx="1864">
                  <c:v>4055.848</c:v>
                </c:pt>
                <c:pt idx="1865">
                  <c:v>4057.2020000000002</c:v>
                </c:pt>
                <c:pt idx="1866">
                  <c:v>4058.5549999999998</c:v>
                </c:pt>
                <c:pt idx="1867">
                  <c:v>4059.9070000000002</c:v>
                </c:pt>
                <c:pt idx="1868">
                  <c:v>4061.259</c:v>
                </c:pt>
                <c:pt idx="1869">
                  <c:v>4062.61</c:v>
                </c:pt>
                <c:pt idx="1870">
                  <c:v>4063.9609999999998</c:v>
                </c:pt>
                <c:pt idx="1871">
                  <c:v>4065.3110000000001</c:v>
                </c:pt>
                <c:pt idx="1872">
                  <c:v>4066.6610000000001</c:v>
                </c:pt>
                <c:pt idx="1873">
                  <c:v>4068.01</c:v>
                </c:pt>
                <c:pt idx="1874">
                  <c:v>4069.3580000000002</c:v>
                </c:pt>
                <c:pt idx="1875">
                  <c:v>4070.7060000000001</c:v>
                </c:pt>
                <c:pt idx="1876">
                  <c:v>4072.0529999999999</c:v>
                </c:pt>
                <c:pt idx="1877">
                  <c:v>4073.3989999999999</c:v>
                </c:pt>
                <c:pt idx="1878">
                  <c:v>4074.7449999999999</c:v>
                </c:pt>
                <c:pt idx="1879">
                  <c:v>4076.0909999999999</c:v>
                </c:pt>
                <c:pt idx="1880">
                  <c:v>4077.4349999999999</c:v>
                </c:pt>
                <c:pt idx="1881">
                  <c:v>4078.78</c:v>
                </c:pt>
                <c:pt idx="1882">
                  <c:v>4080.123</c:v>
                </c:pt>
                <c:pt idx="1883">
                  <c:v>4081.4659999999999</c:v>
                </c:pt>
                <c:pt idx="1884">
                  <c:v>4082.808</c:v>
                </c:pt>
                <c:pt idx="1885">
                  <c:v>4084.15</c:v>
                </c:pt>
                <c:pt idx="1886">
                  <c:v>4085.491</c:v>
                </c:pt>
                <c:pt idx="1887">
                  <c:v>4086.8319999999999</c:v>
                </c:pt>
                <c:pt idx="1888">
                  <c:v>4088.172</c:v>
                </c:pt>
                <c:pt idx="1889">
                  <c:v>4089.511</c:v>
                </c:pt>
                <c:pt idx="1890">
                  <c:v>4090.85</c:v>
                </c:pt>
                <c:pt idx="1891">
                  <c:v>4092.1880000000001</c:v>
                </c:pt>
                <c:pt idx="1892">
                  <c:v>4093.5250000000001</c:v>
                </c:pt>
                <c:pt idx="1893">
                  <c:v>4094.8620000000001</c:v>
                </c:pt>
                <c:pt idx="1894">
                  <c:v>4096.1989999999996</c:v>
                </c:pt>
                <c:pt idx="1895">
                  <c:v>4097.5349999999999</c:v>
                </c:pt>
                <c:pt idx="1896">
                  <c:v>4098.87</c:v>
                </c:pt>
                <c:pt idx="1897">
                  <c:v>4100.2039999999997</c:v>
                </c:pt>
                <c:pt idx="1898">
                  <c:v>4101.5379999999996</c:v>
                </c:pt>
                <c:pt idx="1899">
                  <c:v>4102.8720000000003</c:v>
                </c:pt>
                <c:pt idx="1900">
                  <c:v>4104.2049999999999</c:v>
                </c:pt>
                <c:pt idx="1901">
                  <c:v>4105.5370000000003</c:v>
                </c:pt>
                <c:pt idx="1902">
                  <c:v>4106.8680000000004</c:v>
                </c:pt>
                <c:pt idx="1903">
                  <c:v>4108.1989999999996</c:v>
                </c:pt>
                <c:pt idx="1904">
                  <c:v>4109.53</c:v>
                </c:pt>
                <c:pt idx="1905">
                  <c:v>4110.8590000000004</c:v>
                </c:pt>
                <c:pt idx="1906">
                  <c:v>4112.1880000000001</c:v>
                </c:pt>
                <c:pt idx="1907">
                  <c:v>4113.5169999999998</c:v>
                </c:pt>
                <c:pt idx="1908">
                  <c:v>4114.8450000000003</c:v>
                </c:pt>
                <c:pt idx="1909">
                  <c:v>4116.1729999999998</c:v>
                </c:pt>
                <c:pt idx="1910">
                  <c:v>4117.5</c:v>
                </c:pt>
                <c:pt idx="1911">
                  <c:v>4118.826</c:v>
                </c:pt>
                <c:pt idx="1912">
                  <c:v>4120.1509999999998</c:v>
                </c:pt>
                <c:pt idx="1913">
                  <c:v>4121.4769999999999</c:v>
                </c:pt>
                <c:pt idx="1914">
                  <c:v>4122.8010000000004</c:v>
                </c:pt>
                <c:pt idx="1915">
                  <c:v>4124.125</c:v>
                </c:pt>
                <c:pt idx="1916">
                  <c:v>4125.4480000000003</c:v>
                </c:pt>
                <c:pt idx="1917">
                  <c:v>4126.7709999999997</c:v>
                </c:pt>
                <c:pt idx="1918">
                  <c:v>4128.0929999999998</c:v>
                </c:pt>
                <c:pt idx="1919">
                  <c:v>4129.4139999999998</c:v>
                </c:pt>
                <c:pt idx="1920">
                  <c:v>4130.7349999999997</c:v>
                </c:pt>
                <c:pt idx="1921">
                  <c:v>4132.0550000000003</c:v>
                </c:pt>
                <c:pt idx="1922">
                  <c:v>4133.375</c:v>
                </c:pt>
                <c:pt idx="1923">
                  <c:v>4134.6940000000004</c:v>
                </c:pt>
                <c:pt idx="1924">
                  <c:v>4136.0129999999999</c:v>
                </c:pt>
                <c:pt idx="1925">
                  <c:v>4137.3310000000001</c:v>
                </c:pt>
                <c:pt idx="1926">
                  <c:v>4138.6480000000001</c:v>
                </c:pt>
                <c:pt idx="1927">
                  <c:v>4139.9650000000001</c:v>
                </c:pt>
                <c:pt idx="1928">
                  <c:v>4141.2809999999999</c:v>
                </c:pt>
                <c:pt idx="1929">
                  <c:v>4142.5959999999995</c:v>
                </c:pt>
                <c:pt idx="1930">
                  <c:v>4143.9110000000001</c:v>
                </c:pt>
                <c:pt idx="1931">
                  <c:v>4145.2259999999997</c:v>
                </c:pt>
                <c:pt idx="1932">
                  <c:v>4146.54</c:v>
                </c:pt>
                <c:pt idx="1933">
                  <c:v>4147.8530000000001</c:v>
                </c:pt>
                <c:pt idx="1934">
                  <c:v>4149.165</c:v>
                </c:pt>
                <c:pt idx="1935">
                  <c:v>4150.4769999999999</c:v>
                </c:pt>
                <c:pt idx="1936">
                  <c:v>4151.7889999999998</c:v>
                </c:pt>
                <c:pt idx="1937">
                  <c:v>4153.0990000000002</c:v>
                </c:pt>
                <c:pt idx="1938">
                  <c:v>4154.41</c:v>
                </c:pt>
                <c:pt idx="1939">
                  <c:v>4155.7190000000001</c:v>
                </c:pt>
                <c:pt idx="1940">
                  <c:v>4157.0280000000002</c:v>
                </c:pt>
                <c:pt idx="1941">
                  <c:v>4158.3360000000002</c:v>
                </c:pt>
                <c:pt idx="1942">
                  <c:v>4159.6450000000004</c:v>
                </c:pt>
                <c:pt idx="1943">
                  <c:v>4160.9520000000002</c:v>
                </c:pt>
                <c:pt idx="1944">
                  <c:v>4162.2579999999998</c:v>
                </c:pt>
                <c:pt idx="1945">
                  <c:v>4163.5640000000003</c:v>
                </c:pt>
                <c:pt idx="1946">
                  <c:v>4164.87</c:v>
                </c:pt>
                <c:pt idx="1947">
                  <c:v>4166.1750000000002</c:v>
                </c:pt>
                <c:pt idx="1948">
                  <c:v>4167.4790000000003</c:v>
                </c:pt>
                <c:pt idx="1949">
                  <c:v>4168.7830000000004</c:v>
                </c:pt>
                <c:pt idx="1950">
                  <c:v>4170.0860000000002</c:v>
                </c:pt>
                <c:pt idx="1951">
                  <c:v>4171.3890000000001</c:v>
                </c:pt>
                <c:pt idx="1952">
                  <c:v>4172.6899999999996</c:v>
                </c:pt>
                <c:pt idx="1953">
                  <c:v>4173.9920000000002</c:v>
                </c:pt>
                <c:pt idx="1954">
                  <c:v>4175.2920000000004</c:v>
                </c:pt>
                <c:pt idx="1955">
                  <c:v>4176.5929999999998</c:v>
                </c:pt>
                <c:pt idx="1956">
                  <c:v>4177.893</c:v>
                </c:pt>
                <c:pt idx="1957">
                  <c:v>4179.1909999999998</c:v>
                </c:pt>
                <c:pt idx="1958">
                  <c:v>4180.49</c:v>
                </c:pt>
                <c:pt idx="1959">
                  <c:v>4181.7879999999996</c:v>
                </c:pt>
                <c:pt idx="1960">
                  <c:v>4183.085</c:v>
                </c:pt>
                <c:pt idx="1961">
                  <c:v>4184.3810000000003</c:v>
                </c:pt>
                <c:pt idx="1962">
                  <c:v>4185.6779999999999</c:v>
                </c:pt>
                <c:pt idx="1963">
                  <c:v>4186.973</c:v>
                </c:pt>
                <c:pt idx="1964">
                  <c:v>4188.268</c:v>
                </c:pt>
                <c:pt idx="1965">
                  <c:v>4189.5619999999999</c:v>
                </c:pt>
                <c:pt idx="1966">
                  <c:v>4190.8559999999998</c:v>
                </c:pt>
                <c:pt idx="1967">
                  <c:v>4192.1490000000003</c:v>
                </c:pt>
                <c:pt idx="1968">
                  <c:v>4193.4409999999998</c:v>
                </c:pt>
                <c:pt idx="1969">
                  <c:v>4194.7330000000002</c:v>
                </c:pt>
                <c:pt idx="1970">
                  <c:v>4196.0249999999996</c:v>
                </c:pt>
                <c:pt idx="1971">
                  <c:v>4197.3149999999996</c:v>
                </c:pt>
                <c:pt idx="1972">
                  <c:v>4198.6049999999996</c:v>
                </c:pt>
                <c:pt idx="1973">
                  <c:v>4199.8950000000004</c:v>
                </c:pt>
                <c:pt idx="1974">
                  <c:v>4201.1840000000002</c:v>
                </c:pt>
                <c:pt idx="1975">
                  <c:v>4202.473</c:v>
                </c:pt>
                <c:pt idx="1976">
                  <c:v>4203.76</c:v>
                </c:pt>
                <c:pt idx="1977">
                  <c:v>4205.0479999999998</c:v>
                </c:pt>
                <c:pt idx="1978">
                  <c:v>4206.3339999999998</c:v>
                </c:pt>
                <c:pt idx="1979">
                  <c:v>4207.6210000000001</c:v>
                </c:pt>
                <c:pt idx="1980">
                  <c:v>4208.9059999999999</c:v>
                </c:pt>
                <c:pt idx="1981">
                  <c:v>4210.1909999999998</c:v>
                </c:pt>
                <c:pt idx="1982">
                  <c:v>4211.4750000000004</c:v>
                </c:pt>
                <c:pt idx="1983">
                  <c:v>4212.759</c:v>
                </c:pt>
                <c:pt idx="1984">
                  <c:v>4214.0420000000004</c:v>
                </c:pt>
                <c:pt idx="1985">
                  <c:v>4215.3239999999996</c:v>
                </c:pt>
                <c:pt idx="1986">
                  <c:v>4216.6059999999998</c:v>
                </c:pt>
                <c:pt idx="1987">
                  <c:v>4217.8879999999999</c:v>
                </c:pt>
                <c:pt idx="1988">
                  <c:v>4219.1679999999997</c:v>
                </c:pt>
                <c:pt idx="1989">
                  <c:v>4220.4489999999996</c:v>
                </c:pt>
                <c:pt idx="1990">
                  <c:v>4221.7290000000003</c:v>
                </c:pt>
                <c:pt idx="1991">
                  <c:v>4223.0069999999996</c:v>
                </c:pt>
                <c:pt idx="1992">
                  <c:v>4224.2860000000001</c:v>
                </c:pt>
                <c:pt idx="1993">
                  <c:v>4225.5630000000001</c:v>
                </c:pt>
                <c:pt idx="1994">
                  <c:v>4226.8410000000003</c:v>
                </c:pt>
                <c:pt idx="1995">
                  <c:v>4228.1180000000004</c:v>
                </c:pt>
                <c:pt idx="1996">
                  <c:v>4229.3940000000002</c:v>
                </c:pt>
                <c:pt idx="1997">
                  <c:v>4230.6689999999999</c:v>
                </c:pt>
                <c:pt idx="1998">
                  <c:v>4231.9440000000004</c:v>
                </c:pt>
                <c:pt idx="1999">
                  <c:v>4233.2179999999998</c:v>
                </c:pt>
              </c:numCache>
            </c:numRef>
          </c:xVal>
          <c:yVal>
            <c:numRef>
              <c:f>Sheet1!$B$1:$B$2000</c:f>
              <c:numCache>
                <c:formatCode>General</c:formatCode>
                <c:ptCount val="2000"/>
                <c:pt idx="0">
                  <c:v>3016</c:v>
                </c:pt>
                <c:pt idx="1">
                  <c:v>3188</c:v>
                </c:pt>
                <c:pt idx="2">
                  <c:v>3129</c:v>
                </c:pt>
                <c:pt idx="3">
                  <c:v>3081</c:v>
                </c:pt>
                <c:pt idx="4">
                  <c:v>3024</c:v>
                </c:pt>
                <c:pt idx="5">
                  <c:v>3078</c:v>
                </c:pt>
                <c:pt idx="6">
                  <c:v>3024</c:v>
                </c:pt>
                <c:pt idx="7">
                  <c:v>2967</c:v>
                </c:pt>
                <c:pt idx="8">
                  <c:v>2947</c:v>
                </c:pt>
                <c:pt idx="9">
                  <c:v>3043</c:v>
                </c:pt>
                <c:pt idx="10">
                  <c:v>2942</c:v>
                </c:pt>
                <c:pt idx="11">
                  <c:v>3031</c:v>
                </c:pt>
                <c:pt idx="12">
                  <c:v>2883</c:v>
                </c:pt>
                <c:pt idx="13">
                  <c:v>2888</c:v>
                </c:pt>
                <c:pt idx="14">
                  <c:v>2925</c:v>
                </c:pt>
                <c:pt idx="15">
                  <c:v>2894</c:v>
                </c:pt>
                <c:pt idx="16">
                  <c:v>2866</c:v>
                </c:pt>
                <c:pt idx="17">
                  <c:v>2819</c:v>
                </c:pt>
                <c:pt idx="18">
                  <c:v>2809</c:v>
                </c:pt>
                <c:pt idx="19">
                  <c:v>2831</c:v>
                </c:pt>
                <c:pt idx="20">
                  <c:v>2789</c:v>
                </c:pt>
                <c:pt idx="21">
                  <c:v>2887</c:v>
                </c:pt>
                <c:pt idx="22">
                  <c:v>2821</c:v>
                </c:pt>
                <c:pt idx="23">
                  <c:v>2685</c:v>
                </c:pt>
                <c:pt idx="24">
                  <c:v>2724</c:v>
                </c:pt>
                <c:pt idx="25">
                  <c:v>2783</c:v>
                </c:pt>
                <c:pt idx="26">
                  <c:v>2722</c:v>
                </c:pt>
                <c:pt idx="27">
                  <c:v>2714</c:v>
                </c:pt>
                <c:pt idx="28">
                  <c:v>2813</c:v>
                </c:pt>
                <c:pt idx="29">
                  <c:v>2643</c:v>
                </c:pt>
                <c:pt idx="30">
                  <c:v>2638</c:v>
                </c:pt>
                <c:pt idx="31">
                  <c:v>2709</c:v>
                </c:pt>
                <c:pt idx="32">
                  <c:v>2632</c:v>
                </c:pt>
                <c:pt idx="33">
                  <c:v>2683</c:v>
                </c:pt>
                <c:pt idx="34">
                  <c:v>2644</c:v>
                </c:pt>
                <c:pt idx="35">
                  <c:v>2632</c:v>
                </c:pt>
                <c:pt idx="36">
                  <c:v>2581</c:v>
                </c:pt>
                <c:pt idx="37">
                  <c:v>2669</c:v>
                </c:pt>
                <c:pt idx="38">
                  <c:v>2553</c:v>
                </c:pt>
                <c:pt idx="39">
                  <c:v>2602</c:v>
                </c:pt>
                <c:pt idx="40">
                  <c:v>2631</c:v>
                </c:pt>
                <c:pt idx="41">
                  <c:v>2656</c:v>
                </c:pt>
                <c:pt idx="42">
                  <c:v>2548</c:v>
                </c:pt>
                <c:pt idx="43">
                  <c:v>2549</c:v>
                </c:pt>
                <c:pt idx="44">
                  <c:v>2600</c:v>
                </c:pt>
                <c:pt idx="45">
                  <c:v>2579</c:v>
                </c:pt>
                <c:pt idx="46">
                  <c:v>2477</c:v>
                </c:pt>
                <c:pt idx="47">
                  <c:v>2495</c:v>
                </c:pt>
                <c:pt idx="48">
                  <c:v>2446</c:v>
                </c:pt>
                <c:pt idx="49">
                  <c:v>2491</c:v>
                </c:pt>
                <c:pt idx="50">
                  <c:v>2441</c:v>
                </c:pt>
                <c:pt idx="51">
                  <c:v>2423</c:v>
                </c:pt>
                <c:pt idx="52">
                  <c:v>2482</c:v>
                </c:pt>
                <c:pt idx="53">
                  <c:v>2426</c:v>
                </c:pt>
                <c:pt idx="54">
                  <c:v>2422</c:v>
                </c:pt>
                <c:pt idx="55">
                  <c:v>2417</c:v>
                </c:pt>
                <c:pt idx="56">
                  <c:v>2286</c:v>
                </c:pt>
                <c:pt idx="57">
                  <c:v>2337</c:v>
                </c:pt>
                <c:pt idx="58">
                  <c:v>2299</c:v>
                </c:pt>
                <c:pt idx="59">
                  <c:v>2365</c:v>
                </c:pt>
                <c:pt idx="60">
                  <c:v>2328</c:v>
                </c:pt>
                <c:pt idx="61">
                  <c:v>2414</c:v>
                </c:pt>
                <c:pt idx="62">
                  <c:v>2324</c:v>
                </c:pt>
                <c:pt idx="63">
                  <c:v>2343</c:v>
                </c:pt>
                <c:pt idx="64">
                  <c:v>2337</c:v>
                </c:pt>
                <c:pt idx="65">
                  <c:v>2247</c:v>
                </c:pt>
                <c:pt idx="66">
                  <c:v>2243</c:v>
                </c:pt>
                <c:pt idx="67">
                  <c:v>2181</c:v>
                </c:pt>
                <c:pt idx="68">
                  <c:v>2109</c:v>
                </c:pt>
                <c:pt idx="69">
                  <c:v>2075</c:v>
                </c:pt>
                <c:pt idx="70">
                  <c:v>1966</c:v>
                </c:pt>
                <c:pt idx="71">
                  <c:v>2009</c:v>
                </c:pt>
                <c:pt idx="72">
                  <c:v>1994</c:v>
                </c:pt>
                <c:pt idx="73">
                  <c:v>1943</c:v>
                </c:pt>
                <c:pt idx="74">
                  <c:v>1888</c:v>
                </c:pt>
                <c:pt idx="75">
                  <c:v>1872</c:v>
                </c:pt>
                <c:pt idx="76">
                  <c:v>1830</c:v>
                </c:pt>
                <c:pt idx="77">
                  <c:v>1887</c:v>
                </c:pt>
                <c:pt idx="78">
                  <c:v>1837</c:v>
                </c:pt>
                <c:pt idx="79">
                  <c:v>1754</c:v>
                </c:pt>
                <c:pt idx="80">
                  <c:v>1722</c:v>
                </c:pt>
                <c:pt idx="81">
                  <c:v>1759</c:v>
                </c:pt>
                <c:pt idx="82">
                  <c:v>1710</c:v>
                </c:pt>
                <c:pt idx="83">
                  <c:v>1744</c:v>
                </c:pt>
                <c:pt idx="84">
                  <c:v>1750</c:v>
                </c:pt>
                <c:pt idx="85">
                  <c:v>1714</c:v>
                </c:pt>
                <c:pt idx="86">
                  <c:v>1771</c:v>
                </c:pt>
                <c:pt idx="87">
                  <c:v>1658</c:v>
                </c:pt>
                <c:pt idx="88">
                  <c:v>1641</c:v>
                </c:pt>
                <c:pt idx="89">
                  <c:v>1596</c:v>
                </c:pt>
                <c:pt idx="90">
                  <c:v>1650</c:v>
                </c:pt>
                <c:pt idx="91">
                  <c:v>1590</c:v>
                </c:pt>
                <c:pt idx="92">
                  <c:v>1634</c:v>
                </c:pt>
                <c:pt idx="93">
                  <c:v>1683</c:v>
                </c:pt>
                <c:pt idx="94">
                  <c:v>1650</c:v>
                </c:pt>
                <c:pt idx="95">
                  <c:v>1654</c:v>
                </c:pt>
                <c:pt idx="96">
                  <c:v>1600</c:v>
                </c:pt>
                <c:pt idx="97">
                  <c:v>1630</c:v>
                </c:pt>
                <c:pt idx="98">
                  <c:v>1632</c:v>
                </c:pt>
                <c:pt idx="99">
                  <c:v>1623</c:v>
                </c:pt>
                <c:pt idx="100">
                  <c:v>1609</c:v>
                </c:pt>
                <c:pt idx="101">
                  <c:v>1584</c:v>
                </c:pt>
                <c:pt idx="102">
                  <c:v>1595</c:v>
                </c:pt>
                <c:pt idx="103">
                  <c:v>1545</c:v>
                </c:pt>
                <c:pt idx="104">
                  <c:v>1590</c:v>
                </c:pt>
                <c:pt idx="105">
                  <c:v>1615</c:v>
                </c:pt>
                <c:pt idx="106">
                  <c:v>1565</c:v>
                </c:pt>
                <c:pt idx="107">
                  <c:v>1618</c:v>
                </c:pt>
                <c:pt idx="108">
                  <c:v>1551</c:v>
                </c:pt>
                <c:pt idx="109">
                  <c:v>1511</c:v>
                </c:pt>
                <c:pt idx="110">
                  <c:v>1532</c:v>
                </c:pt>
                <c:pt idx="111">
                  <c:v>1513</c:v>
                </c:pt>
                <c:pt idx="112">
                  <c:v>1478</c:v>
                </c:pt>
                <c:pt idx="113">
                  <c:v>1554</c:v>
                </c:pt>
                <c:pt idx="114">
                  <c:v>1487</c:v>
                </c:pt>
                <c:pt idx="115">
                  <c:v>1487</c:v>
                </c:pt>
                <c:pt idx="116">
                  <c:v>1475</c:v>
                </c:pt>
                <c:pt idx="117">
                  <c:v>1443</c:v>
                </c:pt>
                <c:pt idx="118">
                  <c:v>1461</c:v>
                </c:pt>
                <c:pt idx="119">
                  <c:v>1415</c:v>
                </c:pt>
                <c:pt idx="120">
                  <c:v>1388</c:v>
                </c:pt>
                <c:pt idx="121">
                  <c:v>1398</c:v>
                </c:pt>
                <c:pt idx="122">
                  <c:v>1374</c:v>
                </c:pt>
                <c:pt idx="123">
                  <c:v>1330</c:v>
                </c:pt>
                <c:pt idx="124">
                  <c:v>1372</c:v>
                </c:pt>
                <c:pt idx="125">
                  <c:v>1299</c:v>
                </c:pt>
                <c:pt idx="126">
                  <c:v>1359</c:v>
                </c:pt>
                <c:pt idx="127">
                  <c:v>1289</c:v>
                </c:pt>
                <c:pt idx="128">
                  <c:v>1263</c:v>
                </c:pt>
                <c:pt idx="129">
                  <c:v>1381</c:v>
                </c:pt>
                <c:pt idx="130">
                  <c:v>1283</c:v>
                </c:pt>
                <c:pt idx="131">
                  <c:v>1343</c:v>
                </c:pt>
                <c:pt idx="132">
                  <c:v>1313</c:v>
                </c:pt>
                <c:pt idx="133">
                  <c:v>1210</c:v>
                </c:pt>
                <c:pt idx="134">
                  <c:v>1234</c:v>
                </c:pt>
                <c:pt idx="135">
                  <c:v>1208</c:v>
                </c:pt>
                <c:pt idx="136">
                  <c:v>1252</c:v>
                </c:pt>
                <c:pt idx="137">
                  <c:v>1240</c:v>
                </c:pt>
                <c:pt idx="138">
                  <c:v>1206</c:v>
                </c:pt>
                <c:pt idx="139">
                  <c:v>1218</c:v>
                </c:pt>
                <c:pt idx="140">
                  <c:v>1183</c:v>
                </c:pt>
                <c:pt idx="141">
                  <c:v>1182</c:v>
                </c:pt>
                <c:pt idx="142">
                  <c:v>1187</c:v>
                </c:pt>
                <c:pt idx="143">
                  <c:v>1138</c:v>
                </c:pt>
                <c:pt idx="144">
                  <c:v>1177</c:v>
                </c:pt>
                <c:pt idx="145">
                  <c:v>1180</c:v>
                </c:pt>
                <c:pt idx="146">
                  <c:v>1198</c:v>
                </c:pt>
                <c:pt idx="147">
                  <c:v>1172</c:v>
                </c:pt>
                <c:pt idx="148">
                  <c:v>1131</c:v>
                </c:pt>
                <c:pt idx="149">
                  <c:v>1178</c:v>
                </c:pt>
                <c:pt idx="150">
                  <c:v>1113</c:v>
                </c:pt>
                <c:pt idx="151">
                  <c:v>1111</c:v>
                </c:pt>
                <c:pt idx="152">
                  <c:v>1173</c:v>
                </c:pt>
                <c:pt idx="153">
                  <c:v>1132</c:v>
                </c:pt>
                <c:pt idx="154">
                  <c:v>1102</c:v>
                </c:pt>
                <c:pt idx="155">
                  <c:v>1164</c:v>
                </c:pt>
                <c:pt idx="156">
                  <c:v>1116</c:v>
                </c:pt>
                <c:pt idx="157">
                  <c:v>1158</c:v>
                </c:pt>
                <c:pt idx="158">
                  <c:v>1095</c:v>
                </c:pt>
                <c:pt idx="159">
                  <c:v>1109</c:v>
                </c:pt>
                <c:pt idx="160">
                  <c:v>1122</c:v>
                </c:pt>
                <c:pt idx="161">
                  <c:v>1121</c:v>
                </c:pt>
                <c:pt idx="162">
                  <c:v>1050</c:v>
                </c:pt>
                <c:pt idx="163">
                  <c:v>1045</c:v>
                </c:pt>
                <c:pt idx="164">
                  <c:v>1059</c:v>
                </c:pt>
                <c:pt idx="165">
                  <c:v>1129</c:v>
                </c:pt>
                <c:pt idx="166">
                  <c:v>1083</c:v>
                </c:pt>
                <c:pt idx="167">
                  <c:v>1150</c:v>
                </c:pt>
                <c:pt idx="168">
                  <c:v>1087</c:v>
                </c:pt>
                <c:pt idx="169">
                  <c:v>1129</c:v>
                </c:pt>
                <c:pt idx="170">
                  <c:v>1106</c:v>
                </c:pt>
                <c:pt idx="171">
                  <c:v>1112</c:v>
                </c:pt>
                <c:pt idx="172">
                  <c:v>1100</c:v>
                </c:pt>
                <c:pt idx="173">
                  <c:v>1134</c:v>
                </c:pt>
                <c:pt idx="174">
                  <c:v>1111</c:v>
                </c:pt>
                <c:pt idx="175">
                  <c:v>1141</c:v>
                </c:pt>
                <c:pt idx="176">
                  <c:v>1162</c:v>
                </c:pt>
                <c:pt idx="177">
                  <c:v>1122</c:v>
                </c:pt>
                <c:pt idx="178">
                  <c:v>1070</c:v>
                </c:pt>
                <c:pt idx="179">
                  <c:v>1125</c:v>
                </c:pt>
                <c:pt idx="180">
                  <c:v>1152</c:v>
                </c:pt>
                <c:pt idx="181">
                  <c:v>1141</c:v>
                </c:pt>
                <c:pt idx="182">
                  <c:v>1130</c:v>
                </c:pt>
                <c:pt idx="183">
                  <c:v>1212</c:v>
                </c:pt>
                <c:pt idx="184">
                  <c:v>1082</c:v>
                </c:pt>
                <c:pt idx="185">
                  <c:v>1129</c:v>
                </c:pt>
                <c:pt idx="186">
                  <c:v>1082</c:v>
                </c:pt>
                <c:pt idx="187">
                  <c:v>1098</c:v>
                </c:pt>
                <c:pt idx="188">
                  <c:v>1083</c:v>
                </c:pt>
                <c:pt idx="189">
                  <c:v>1100</c:v>
                </c:pt>
                <c:pt idx="190">
                  <c:v>1080</c:v>
                </c:pt>
                <c:pt idx="191">
                  <c:v>1055</c:v>
                </c:pt>
                <c:pt idx="192">
                  <c:v>1087</c:v>
                </c:pt>
                <c:pt idx="193">
                  <c:v>1056</c:v>
                </c:pt>
                <c:pt idx="194">
                  <c:v>1076</c:v>
                </c:pt>
                <c:pt idx="195">
                  <c:v>1084</c:v>
                </c:pt>
                <c:pt idx="196">
                  <c:v>1040</c:v>
                </c:pt>
                <c:pt idx="197">
                  <c:v>1072</c:v>
                </c:pt>
                <c:pt idx="198">
                  <c:v>1067</c:v>
                </c:pt>
                <c:pt idx="199">
                  <c:v>1057</c:v>
                </c:pt>
                <c:pt idx="200">
                  <c:v>1063</c:v>
                </c:pt>
                <c:pt idx="201">
                  <c:v>1044</c:v>
                </c:pt>
                <c:pt idx="202">
                  <c:v>1091</c:v>
                </c:pt>
                <c:pt idx="203">
                  <c:v>1055</c:v>
                </c:pt>
                <c:pt idx="204">
                  <c:v>1101</c:v>
                </c:pt>
                <c:pt idx="205">
                  <c:v>1205</c:v>
                </c:pt>
                <c:pt idx="206">
                  <c:v>1199</c:v>
                </c:pt>
                <c:pt idx="207">
                  <c:v>1238</c:v>
                </c:pt>
                <c:pt idx="208">
                  <c:v>1148</c:v>
                </c:pt>
                <c:pt idx="209">
                  <c:v>1077</c:v>
                </c:pt>
                <c:pt idx="210">
                  <c:v>1009</c:v>
                </c:pt>
                <c:pt idx="211">
                  <c:v>1048</c:v>
                </c:pt>
                <c:pt idx="212">
                  <c:v>1049</c:v>
                </c:pt>
                <c:pt idx="213">
                  <c:v>1008</c:v>
                </c:pt>
                <c:pt idx="214">
                  <c:v>1007</c:v>
                </c:pt>
                <c:pt idx="215">
                  <c:v>971</c:v>
                </c:pt>
                <c:pt idx="216">
                  <c:v>984</c:v>
                </c:pt>
                <c:pt idx="217">
                  <c:v>975</c:v>
                </c:pt>
                <c:pt idx="218">
                  <c:v>1005</c:v>
                </c:pt>
                <c:pt idx="219">
                  <c:v>1063</c:v>
                </c:pt>
                <c:pt idx="220">
                  <c:v>988</c:v>
                </c:pt>
                <c:pt idx="221">
                  <c:v>999</c:v>
                </c:pt>
                <c:pt idx="222">
                  <c:v>965</c:v>
                </c:pt>
                <c:pt idx="223">
                  <c:v>1009</c:v>
                </c:pt>
                <c:pt idx="224">
                  <c:v>993</c:v>
                </c:pt>
                <c:pt idx="225">
                  <c:v>1025</c:v>
                </c:pt>
                <c:pt idx="226">
                  <c:v>1069</c:v>
                </c:pt>
                <c:pt idx="227">
                  <c:v>1069</c:v>
                </c:pt>
                <c:pt idx="228">
                  <c:v>979</c:v>
                </c:pt>
                <c:pt idx="229">
                  <c:v>946</c:v>
                </c:pt>
                <c:pt idx="230">
                  <c:v>948</c:v>
                </c:pt>
                <c:pt idx="231">
                  <c:v>967</c:v>
                </c:pt>
                <c:pt idx="232">
                  <c:v>976</c:v>
                </c:pt>
                <c:pt idx="233">
                  <c:v>941</c:v>
                </c:pt>
                <c:pt idx="234">
                  <c:v>898</c:v>
                </c:pt>
                <c:pt idx="235">
                  <c:v>900</c:v>
                </c:pt>
                <c:pt idx="236">
                  <c:v>931</c:v>
                </c:pt>
                <c:pt idx="237">
                  <c:v>934</c:v>
                </c:pt>
                <c:pt idx="238">
                  <c:v>905</c:v>
                </c:pt>
                <c:pt idx="239">
                  <c:v>936</c:v>
                </c:pt>
                <c:pt idx="240">
                  <c:v>913</c:v>
                </c:pt>
                <c:pt idx="241">
                  <c:v>882</c:v>
                </c:pt>
                <c:pt idx="242">
                  <c:v>912</c:v>
                </c:pt>
                <c:pt idx="243">
                  <c:v>898</c:v>
                </c:pt>
                <c:pt idx="244">
                  <c:v>940</c:v>
                </c:pt>
                <c:pt idx="245">
                  <c:v>910</c:v>
                </c:pt>
                <c:pt idx="246">
                  <c:v>892</c:v>
                </c:pt>
                <c:pt idx="247">
                  <c:v>886</c:v>
                </c:pt>
                <c:pt idx="248">
                  <c:v>909</c:v>
                </c:pt>
                <c:pt idx="249">
                  <c:v>947</c:v>
                </c:pt>
                <c:pt idx="250">
                  <c:v>862</c:v>
                </c:pt>
                <c:pt idx="251">
                  <c:v>880</c:v>
                </c:pt>
                <c:pt idx="252">
                  <c:v>885</c:v>
                </c:pt>
                <c:pt idx="253">
                  <c:v>932</c:v>
                </c:pt>
                <c:pt idx="254">
                  <c:v>1000</c:v>
                </c:pt>
                <c:pt idx="255">
                  <c:v>1057</c:v>
                </c:pt>
                <c:pt idx="256">
                  <c:v>980</c:v>
                </c:pt>
                <c:pt idx="257">
                  <c:v>994</c:v>
                </c:pt>
                <c:pt idx="258">
                  <c:v>849</c:v>
                </c:pt>
                <c:pt idx="259">
                  <c:v>830</c:v>
                </c:pt>
                <c:pt idx="260">
                  <c:v>863</c:v>
                </c:pt>
                <c:pt idx="261">
                  <c:v>846</c:v>
                </c:pt>
                <c:pt idx="262">
                  <c:v>829</c:v>
                </c:pt>
                <c:pt idx="263">
                  <c:v>897</c:v>
                </c:pt>
                <c:pt idx="264">
                  <c:v>856</c:v>
                </c:pt>
                <c:pt idx="265">
                  <c:v>895</c:v>
                </c:pt>
                <c:pt idx="266">
                  <c:v>896</c:v>
                </c:pt>
                <c:pt idx="267">
                  <c:v>873</c:v>
                </c:pt>
                <c:pt idx="268">
                  <c:v>884</c:v>
                </c:pt>
                <c:pt idx="269">
                  <c:v>891</c:v>
                </c:pt>
                <c:pt idx="270">
                  <c:v>865</c:v>
                </c:pt>
                <c:pt idx="271">
                  <c:v>848</c:v>
                </c:pt>
                <c:pt idx="272">
                  <c:v>864</c:v>
                </c:pt>
                <c:pt idx="273">
                  <c:v>885</c:v>
                </c:pt>
                <c:pt idx="274">
                  <c:v>907</c:v>
                </c:pt>
                <c:pt idx="275">
                  <c:v>886</c:v>
                </c:pt>
                <c:pt idx="276">
                  <c:v>916</c:v>
                </c:pt>
                <c:pt idx="277">
                  <c:v>841</c:v>
                </c:pt>
                <c:pt idx="278">
                  <c:v>897</c:v>
                </c:pt>
                <c:pt idx="279">
                  <c:v>873</c:v>
                </c:pt>
                <c:pt idx="280">
                  <c:v>906</c:v>
                </c:pt>
                <c:pt idx="281">
                  <c:v>895</c:v>
                </c:pt>
                <c:pt idx="282">
                  <c:v>855</c:v>
                </c:pt>
                <c:pt idx="283">
                  <c:v>852</c:v>
                </c:pt>
                <c:pt idx="284">
                  <c:v>836</c:v>
                </c:pt>
                <c:pt idx="285">
                  <c:v>866</c:v>
                </c:pt>
                <c:pt idx="286">
                  <c:v>867</c:v>
                </c:pt>
                <c:pt idx="287">
                  <c:v>821</c:v>
                </c:pt>
                <c:pt idx="288">
                  <c:v>820</c:v>
                </c:pt>
                <c:pt idx="289">
                  <c:v>875</c:v>
                </c:pt>
                <c:pt idx="290">
                  <c:v>894</c:v>
                </c:pt>
                <c:pt idx="291">
                  <c:v>834</c:v>
                </c:pt>
                <c:pt idx="292">
                  <c:v>857</c:v>
                </c:pt>
                <c:pt idx="293">
                  <c:v>819</c:v>
                </c:pt>
                <c:pt idx="294">
                  <c:v>798</c:v>
                </c:pt>
                <c:pt idx="295">
                  <c:v>835</c:v>
                </c:pt>
                <c:pt idx="296">
                  <c:v>789</c:v>
                </c:pt>
                <c:pt idx="297">
                  <c:v>841</c:v>
                </c:pt>
                <c:pt idx="298">
                  <c:v>816</c:v>
                </c:pt>
                <c:pt idx="299">
                  <c:v>833</c:v>
                </c:pt>
                <c:pt idx="300">
                  <c:v>781</c:v>
                </c:pt>
                <c:pt idx="301">
                  <c:v>820</c:v>
                </c:pt>
                <c:pt idx="302">
                  <c:v>810</c:v>
                </c:pt>
                <c:pt idx="303">
                  <c:v>772</c:v>
                </c:pt>
                <c:pt idx="304">
                  <c:v>792</c:v>
                </c:pt>
                <c:pt idx="305">
                  <c:v>847</c:v>
                </c:pt>
                <c:pt idx="306">
                  <c:v>832</c:v>
                </c:pt>
                <c:pt idx="307">
                  <c:v>793</c:v>
                </c:pt>
                <c:pt idx="308">
                  <c:v>790</c:v>
                </c:pt>
                <c:pt idx="309">
                  <c:v>797</c:v>
                </c:pt>
                <c:pt idx="310">
                  <c:v>783</c:v>
                </c:pt>
                <c:pt idx="311">
                  <c:v>807</c:v>
                </c:pt>
                <c:pt idx="312">
                  <c:v>769</c:v>
                </c:pt>
                <c:pt idx="313">
                  <c:v>745</c:v>
                </c:pt>
                <c:pt idx="314">
                  <c:v>802</c:v>
                </c:pt>
                <c:pt idx="315">
                  <c:v>828</c:v>
                </c:pt>
                <c:pt idx="316">
                  <c:v>810</c:v>
                </c:pt>
                <c:pt idx="317">
                  <c:v>804</c:v>
                </c:pt>
                <c:pt idx="318">
                  <c:v>756</c:v>
                </c:pt>
                <c:pt idx="319">
                  <c:v>798</c:v>
                </c:pt>
                <c:pt idx="320">
                  <c:v>814</c:v>
                </c:pt>
                <c:pt idx="321">
                  <c:v>839</c:v>
                </c:pt>
                <c:pt idx="322">
                  <c:v>805</c:v>
                </c:pt>
                <c:pt idx="323">
                  <c:v>797</c:v>
                </c:pt>
                <c:pt idx="324">
                  <c:v>826</c:v>
                </c:pt>
                <c:pt idx="325">
                  <c:v>684</c:v>
                </c:pt>
                <c:pt idx="326">
                  <c:v>704</c:v>
                </c:pt>
                <c:pt idx="327">
                  <c:v>789</c:v>
                </c:pt>
                <c:pt idx="328">
                  <c:v>800</c:v>
                </c:pt>
                <c:pt idx="329">
                  <c:v>815</c:v>
                </c:pt>
                <c:pt idx="330">
                  <c:v>826</c:v>
                </c:pt>
                <c:pt idx="331">
                  <c:v>745</c:v>
                </c:pt>
                <c:pt idx="332">
                  <c:v>751</c:v>
                </c:pt>
                <c:pt idx="333">
                  <c:v>731</c:v>
                </c:pt>
                <c:pt idx="334">
                  <c:v>742</c:v>
                </c:pt>
                <c:pt idx="335">
                  <c:v>755</c:v>
                </c:pt>
                <c:pt idx="336">
                  <c:v>808</c:v>
                </c:pt>
                <c:pt idx="337">
                  <c:v>760</c:v>
                </c:pt>
                <c:pt idx="338">
                  <c:v>735</c:v>
                </c:pt>
                <c:pt idx="339">
                  <c:v>823</c:v>
                </c:pt>
                <c:pt idx="340">
                  <c:v>750</c:v>
                </c:pt>
                <c:pt idx="341">
                  <c:v>826</c:v>
                </c:pt>
                <c:pt idx="342">
                  <c:v>748</c:v>
                </c:pt>
                <c:pt idx="343">
                  <c:v>782</c:v>
                </c:pt>
                <c:pt idx="344">
                  <c:v>783</c:v>
                </c:pt>
                <c:pt idx="345">
                  <c:v>791</c:v>
                </c:pt>
                <c:pt idx="346">
                  <c:v>766</c:v>
                </c:pt>
                <c:pt idx="347">
                  <c:v>756</c:v>
                </c:pt>
                <c:pt idx="348">
                  <c:v>711</c:v>
                </c:pt>
                <c:pt idx="349">
                  <c:v>757</c:v>
                </c:pt>
                <c:pt idx="350">
                  <c:v>763</c:v>
                </c:pt>
                <c:pt idx="351">
                  <c:v>724</c:v>
                </c:pt>
                <c:pt idx="352">
                  <c:v>770</c:v>
                </c:pt>
                <c:pt idx="353">
                  <c:v>706</c:v>
                </c:pt>
                <c:pt idx="354">
                  <c:v>734</c:v>
                </c:pt>
                <c:pt idx="355">
                  <c:v>788</c:v>
                </c:pt>
                <c:pt idx="356">
                  <c:v>751</c:v>
                </c:pt>
                <c:pt idx="357">
                  <c:v>802</c:v>
                </c:pt>
                <c:pt idx="358">
                  <c:v>735</c:v>
                </c:pt>
                <c:pt idx="359">
                  <c:v>745</c:v>
                </c:pt>
                <c:pt idx="360">
                  <c:v>754</c:v>
                </c:pt>
                <c:pt idx="361">
                  <c:v>783</c:v>
                </c:pt>
                <c:pt idx="362">
                  <c:v>767</c:v>
                </c:pt>
                <c:pt idx="363">
                  <c:v>748</c:v>
                </c:pt>
                <c:pt idx="364">
                  <c:v>783</c:v>
                </c:pt>
                <c:pt idx="365">
                  <c:v>733</c:v>
                </c:pt>
                <c:pt idx="366">
                  <c:v>741</c:v>
                </c:pt>
                <c:pt idx="367">
                  <c:v>779</c:v>
                </c:pt>
                <c:pt idx="368">
                  <c:v>735</c:v>
                </c:pt>
                <c:pt idx="369">
                  <c:v>734</c:v>
                </c:pt>
                <c:pt idx="370">
                  <c:v>745</c:v>
                </c:pt>
                <c:pt idx="371">
                  <c:v>795</c:v>
                </c:pt>
                <c:pt idx="372">
                  <c:v>741</c:v>
                </c:pt>
                <c:pt idx="373">
                  <c:v>752</c:v>
                </c:pt>
                <c:pt idx="374">
                  <c:v>752</c:v>
                </c:pt>
                <c:pt idx="375">
                  <c:v>769</c:v>
                </c:pt>
                <c:pt idx="376">
                  <c:v>799</c:v>
                </c:pt>
                <c:pt idx="377">
                  <c:v>808</c:v>
                </c:pt>
                <c:pt idx="378">
                  <c:v>858</c:v>
                </c:pt>
                <c:pt idx="379">
                  <c:v>883</c:v>
                </c:pt>
                <c:pt idx="380">
                  <c:v>864</c:v>
                </c:pt>
                <c:pt idx="381">
                  <c:v>796</c:v>
                </c:pt>
                <c:pt idx="382">
                  <c:v>818</c:v>
                </c:pt>
                <c:pt idx="383">
                  <c:v>769</c:v>
                </c:pt>
                <c:pt idx="384">
                  <c:v>826</c:v>
                </c:pt>
                <c:pt idx="385">
                  <c:v>801</c:v>
                </c:pt>
                <c:pt idx="386">
                  <c:v>811</c:v>
                </c:pt>
                <c:pt idx="387">
                  <c:v>816</c:v>
                </c:pt>
                <c:pt idx="388">
                  <c:v>828</c:v>
                </c:pt>
                <c:pt idx="389">
                  <c:v>875</c:v>
                </c:pt>
                <c:pt idx="390">
                  <c:v>883</c:v>
                </c:pt>
                <c:pt idx="391">
                  <c:v>854</c:v>
                </c:pt>
                <c:pt idx="392">
                  <c:v>878</c:v>
                </c:pt>
                <c:pt idx="393">
                  <c:v>873</c:v>
                </c:pt>
                <c:pt idx="394">
                  <c:v>905</c:v>
                </c:pt>
                <c:pt idx="395">
                  <c:v>915</c:v>
                </c:pt>
                <c:pt idx="396">
                  <c:v>959</c:v>
                </c:pt>
                <c:pt idx="397">
                  <c:v>1011</c:v>
                </c:pt>
                <c:pt idx="398">
                  <c:v>1081</c:v>
                </c:pt>
                <c:pt idx="399">
                  <c:v>986</c:v>
                </c:pt>
                <c:pt idx="400">
                  <c:v>922</c:v>
                </c:pt>
                <c:pt idx="401">
                  <c:v>846</c:v>
                </c:pt>
                <c:pt idx="402">
                  <c:v>764</c:v>
                </c:pt>
                <c:pt idx="403">
                  <c:v>847</c:v>
                </c:pt>
                <c:pt idx="404">
                  <c:v>847</c:v>
                </c:pt>
                <c:pt idx="405">
                  <c:v>783</c:v>
                </c:pt>
                <c:pt idx="406">
                  <c:v>795</c:v>
                </c:pt>
                <c:pt idx="407">
                  <c:v>772</c:v>
                </c:pt>
                <c:pt idx="408">
                  <c:v>746</c:v>
                </c:pt>
                <c:pt idx="409">
                  <c:v>730</c:v>
                </c:pt>
                <c:pt idx="410">
                  <c:v>718</c:v>
                </c:pt>
                <c:pt idx="411">
                  <c:v>742</c:v>
                </c:pt>
                <c:pt idx="412">
                  <c:v>736</c:v>
                </c:pt>
                <c:pt idx="413">
                  <c:v>727</c:v>
                </c:pt>
                <c:pt idx="414">
                  <c:v>742</c:v>
                </c:pt>
                <c:pt idx="415">
                  <c:v>779</c:v>
                </c:pt>
                <c:pt idx="416">
                  <c:v>695</c:v>
                </c:pt>
                <c:pt idx="417">
                  <c:v>744</c:v>
                </c:pt>
                <c:pt idx="418">
                  <c:v>751</c:v>
                </c:pt>
                <c:pt idx="419">
                  <c:v>747</c:v>
                </c:pt>
                <c:pt idx="420">
                  <c:v>728</c:v>
                </c:pt>
                <c:pt idx="421">
                  <c:v>743</c:v>
                </c:pt>
                <c:pt idx="422">
                  <c:v>737</c:v>
                </c:pt>
                <c:pt idx="423">
                  <c:v>741</c:v>
                </c:pt>
                <c:pt idx="424">
                  <c:v>780</c:v>
                </c:pt>
                <c:pt idx="425">
                  <c:v>783</c:v>
                </c:pt>
                <c:pt idx="426">
                  <c:v>760</c:v>
                </c:pt>
                <c:pt idx="427">
                  <c:v>788</c:v>
                </c:pt>
                <c:pt idx="428">
                  <c:v>790</c:v>
                </c:pt>
                <c:pt idx="429">
                  <c:v>724</c:v>
                </c:pt>
                <c:pt idx="430">
                  <c:v>797</c:v>
                </c:pt>
                <c:pt idx="431">
                  <c:v>739</c:v>
                </c:pt>
                <c:pt idx="432">
                  <c:v>777</c:v>
                </c:pt>
                <c:pt idx="433">
                  <c:v>713</c:v>
                </c:pt>
                <c:pt idx="434">
                  <c:v>734</c:v>
                </c:pt>
                <c:pt idx="435">
                  <c:v>739</c:v>
                </c:pt>
                <c:pt idx="436">
                  <c:v>777</c:v>
                </c:pt>
                <c:pt idx="437">
                  <c:v>718</c:v>
                </c:pt>
                <c:pt idx="438">
                  <c:v>742</c:v>
                </c:pt>
                <c:pt idx="439">
                  <c:v>757</c:v>
                </c:pt>
                <c:pt idx="440">
                  <c:v>743</c:v>
                </c:pt>
                <c:pt idx="441">
                  <c:v>757</c:v>
                </c:pt>
                <c:pt idx="442">
                  <c:v>727</c:v>
                </c:pt>
                <c:pt idx="443">
                  <c:v>723</c:v>
                </c:pt>
                <c:pt idx="444">
                  <c:v>768</c:v>
                </c:pt>
                <c:pt idx="445">
                  <c:v>760</c:v>
                </c:pt>
                <c:pt idx="446">
                  <c:v>762</c:v>
                </c:pt>
                <c:pt idx="447">
                  <c:v>790</c:v>
                </c:pt>
                <c:pt idx="448">
                  <c:v>728</c:v>
                </c:pt>
                <c:pt idx="449">
                  <c:v>756</c:v>
                </c:pt>
                <c:pt idx="450">
                  <c:v>762</c:v>
                </c:pt>
                <c:pt idx="451">
                  <c:v>775</c:v>
                </c:pt>
                <c:pt idx="452">
                  <c:v>750</c:v>
                </c:pt>
                <c:pt idx="453">
                  <c:v>727</c:v>
                </c:pt>
                <c:pt idx="454">
                  <c:v>772</c:v>
                </c:pt>
                <c:pt idx="455">
                  <c:v>803</c:v>
                </c:pt>
                <c:pt idx="456">
                  <c:v>749</c:v>
                </c:pt>
                <c:pt idx="457">
                  <c:v>734</c:v>
                </c:pt>
                <c:pt idx="458">
                  <c:v>677</c:v>
                </c:pt>
                <c:pt idx="459">
                  <c:v>707</c:v>
                </c:pt>
                <c:pt idx="460">
                  <c:v>775</c:v>
                </c:pt>
                <c:pt idx="461">
                  <c:v>769</c:v>
                </c:pt>
                <c:pt idx="462">
                  <c:v>752</c:v>
                </c:pt>
                <c:pt idx="463">
                  <c:v>732</c:v>
                </c:pt>
                <c:pt idx="464">
                  <c:v>676</c:v>
                </c:pt>
                <c:pt idx="465">
                  <c:v>747</c:v>
                </c:pt>
                <c:pt idx="466">
                  <c:v>728</c:v>
                </c:pt>
                <c:pt idx="467">
                  <c:v>740</c:v>
                </c:pt>
                <c:pt idx="468">
                  <c:v>684</c:v>
                </c:pt>
                <c:pt idx="469">
                  <c:v>720</c:v>
                </c:pt>
                <c:pt idx="470">
                  <c:v>756</c:v>
                </c:pt>
                <c:pt idx="471">
                  <c:v>748</c:v>
                </c:pt>
                <c:pt idx="472">
                  <c:v>765</c:v>
                </c:pt>
                <c:pt idx="473">
                  <c:v>735</c:v>
                </c:pt>
                <c:pt idx="474">
                  <c:v>674</c:v>
                </c:pt>
                <c:pt idx="475">
                  <c:v>681</c:v>
                </c:pt>
                <c:pt idx="476">
                  <c:v>731</c:v>
                </c:pt>
                <c:pt idx="477">
                  <c:v>728</c:v>
                </c:pt>
                <c:pt idx="478">
                  <c:v>725</c:v>
                </c:pt>
                <c:pt idx="479">
                  <c:v>669</c:v>
                </c:pt>
                <c:pt idx="480">
                  <c:v>677</c:v>
                </c:pt>
                <c:pt idx="481">
                  <c:v>753</c:v>
                </c:pt>
                <c:pt idx="482">
                  <c:v>713</c:v>
                </c:pt>
                <c:pt idx="483">
                  <c:v>859</c:v>
                </c:pt>
                <c:pt idx="484">
                  <c:v>996</c:v>
                </c:pt>
                <c:pt idx="485">
                  <c:v>1533</c:v>
                </c:pt>
                <c:pt idx="486">
                  <c:v>2385</c:v>
                </c:pt>
                <c:pt idx="487">
                  <c:v>2795</c:v>
                </c:pt>
                <c:pt idx="488">
                  <c:v>2451</c:v>
                </c:pt>
                <c:pt idx="489">
                  <c:v>1551</c:v>
                </c:pt>
                <c:pt idx="490">
                  <c:v>895</c:v>
                </c:pt>
                <c:pt idx="491">
                  <c:v>698</c:v>
                </c:pt>
                <c:pt idx="492">
                  <c:v>671</c:v>
                </c:pt>
                <c:pt idx="493">
                  <c:v>688</c:v>
                </c:pt>
                <c:pt idx="494">
                  <c:v>728</c:v>
                </c:pt>
                <c:pt idx="495">
                  <c:v>640</c:v>
                </c:pt>
                <c:pt idx="496">
                  <c:v>656</c:v>
                </c:pt>
                <c:pt idx="497">
                  <c:v>751</c:v>
                </c:pt>
                <c:pt idx="498">
                  <c:v>712</c:v>
                </c:pt>
                <c:pt idx="499">
                  <c:v>690</c:v>
                </c:pt>
                <c:pt idx="500">
                  <c:v>701</c:v>
                </c:pt>
                <c:pt idx="501">
                  <c:v>679</c:v>
                </c:pt>
                <c:pt idx="502">
                  <c:v>718</c:v>
                </c:pt>
                <c:pt idx="503">
                  <c:v>712</c:v>
                </c:pt>
                <c:pt idx="504">
                  <c:v>756</c:v>
                </c:pt>
                <c:pt idx="505">
                  <c:v>701</c:v>
                </c:pt>
                <c:pt idx="506">
                  <c:v>708</c:v>
                </c:pt>
                <c:pt idx="507">
                  <c:v>701</c:v>
                </c:pt>
                <c:pt idx="508">
                  <c:v>716</c:v>
                </c:pt>
                <c:pt idx="509">
                  <c:v>761</c:v>
                </c:pt>
                <c:pt idx="510">
                  <c:v>680</c:v>
                </c:pt>
                <c:pt idx="511">
                  <c:v>733</c:v>
                </c:pt>
                <c:pt idx="512">
                  <c:v>717</c:v>
                </c:pt>
                <c:pt idx="513">
                  <c:v>760</c:v>
                </c:pt>
                <c:pt idx="514">
                  <c:v>722</c:v>
                </c:pt>
                <c:pt idx="515">
                  <c:v>739</c:v>
                </c:pt>
                <c:pt idx="516">
                  <c:v>742</c:v>
                </c:pt>
                <c:pt idx="517">
                  <c:v>812</c:v>
                </c:pt>
                <c:pt idx="518">
                  <c:v>788</c:v>
                </c:pt>
                <c:pt idx="519">
                  <c:v>730</c:v>
                </c:pt>
                <c:pt idx="520">
                  <c:v>681</c:v>
                </c:pt>
                <c:pt idx="521">
                  <c:v>710</c:v>
                </c:pt>
                <c:pt idx="522">
                  <c:v>713</c:v>
                </c:pt>
                <c:pt idx="523">
                  <c:v>723</c:v>
                </c:pt>
                <c:pt idx="524">
                  <c:v>694</c:v>
                </c:pt>
                <c:pt idx="525">
                  <c:v>709</c:v>
                </c:pt>
                <c:pt idx="526">
                  <c:v>755</c:v>
                </c:pt>
                <c:pt idx="527">
                  <c:v>783</c:v>
                </c:pt>
                <c:pt idx="528">
                  <c:v>767</c:v>
                </c:pt>
                <c:pt idx="529">
                  <c:v>771</c:v>
                </c:pt>
                <c:pt idx="530">
                  <c:v>761</c:v>
                </c:pt>
                <c:pt idx="531">
                  <c:v>766</c:v>
                </c:pt>
                <c:pt idx="532">
                  <c:v>721</c:v>
                </c:pt>
                <c:pt idx="533">
                  <c:v>702</c:v>
                </c:pt>
                <c:pt idx="534">
                  <c:v>636</c:v>
                </c:pt>
                <c:pt idx="535">
                  <c:v>658</c:v>
                </c:pt>
                <c:pt idx="536">
                  <c:v>695</c:v>
                </c:pt>
                <c:pt idx="537">
                  <c:v>657</c:v>
                </c:pt>
                <c:pt idx="538">
                  <c:v>671</c:v>
                </c:pt>
                <c:pt idx="539">
                  <c:v>682</c:v>
                </c:pt>
                <c:pt idx="540">
                  <c:v>683</c:v>
                </c:pt>
                <c:pt idx="541">
                  <c:v>673</c:v>
                </c:pt>
                <c:pt idx="542">
                  <c:v>639</c:v>
                </c:pt>
                <c:pt idx="543">
                  <c:v>671</c:v>
                </c:pt>
                <c:pt idx="544">
                  <c:v>678</c:v>
                </c:pt>
                <c:pt idx="545">
                  <c:v>673</c:v>
                </c:pt>
                <c:pt idx="546">
                  <c:v>646</c:v>
                </c:pt>
                <c:pt idx="547">
                  <c:v>689</c:v>
                </c:pt>
                <c:pt idx="548">
                  <c:v>657</c:v>
                </c:pt>
                <c:pt idx="549">
                  <c:v>682</c:v>
                </c:pt>
                <c:pt idx="550">
                  <c:v>631</c:v>
                </c:pt>
                <c:pt idx="551">
                  <c:v>659</c:v>
                </c:pt>
                <c:pt idx="552">
                  <c:v>697</c:v>
                </c:pt>
                <c:pt idx="553">
                  <c:v>666</c:v>
                </c:pt>
                <c:pt idx="554">
                  <c:v>656</c:v>
                </c:pt>
                <c:pt idx="555">
                  <c:v>688</c:v>
                </c:pt>
                <c:pt idx="556">
                  <c:v>687</c:v>
                </c:pt>
                <c:pt idx="557">
                  <c:v>700</c:v>
                </c:pt>
                <c:pt idx="558">
                  <c:v>723</c:v>
                </c:pt>
                <c:pt idx="559">
                  <c:v>670</c:v>
                </c:pt>
                <c:pt idx="560">
                  <c:v>659</c:v>
                </c:pt>
                <c:pt idx="561">
                  <c:v>670</c:v>
                </c:pt>
                <c:pt idx="562">
                  <c:v>639</c:v>
                </c:pt>
                <c:pt idx="563">
                  <c:v>696</c:v>
                </c:pt>
                <c:pt idx="564">
                  <c:v>669</c:v>
                </c:pt>
                <c:pt idx="565">
                  <c:v>662</c:v>
                </c:pt>
                <c:pt idx="566">
                  <c:v>649</c:v>
                </c:pt>
                <c:pt idx="567">
                  <c:v>649</c:v>
                </c:pt>
                <c:pt idx="568">
                  <c:v>648</c:v>
                </c:pt>
                <c:pt idx="569">
                  <c:v>677</c:v>
                </c:pt>
                <c:pt idx="570">
                  <c:v>710</c:v>
                </c:pt>
                <c:pt idx="571">
                  <c:v>689</c:v>
                </c:pt>
                <c:pt idx="572">
                  <c:v>701</c:v>
                </c:pt>
                <c:pt idx="573">
                  <c:v>658</c:v>
                </c:pt>
                <c:pt idx="574">
                  <c:v>691</c:v>
                </c:pt>
                <c:pt idx="575">
                  <c:v>664</c:v>
                </c:pt>
                <c:pt idx="576">
                  <c:v>679</c:v>
                </c:pt>
                <c:pt idx="577">
                  <c:v>651</c:v>
                </c:pt>
                <c:pt idx="578">
                  <c:v>655</c:v>
                </c:pt>
                <c:pt idx="579">
                  <c:v>681</c:v>
                </c:pt>
                <c:pt idx="580">
                  <c:v>648</c:v>
                </c:pt>
                <c:pt idx="581">
                  <c:v>695</c:v>
                </c:pt>
                <c:pt idx="582">
                  <c:v>675</c:v>
                </c:pt>
                <c:pt idx="583">
                  <c:v>687</c:v>
                </c:pt>
                <c:pt idx="584">
                  <c:v>685</c:v>
                </c:pt>
                <c:pt idx="585">
                  <c:v>660</c:v>
                </c:pt>
                <c:pt idx="586">
                  <c:v>705</c:v>
                </c:pt>
                <c:pt idx="587">
                  <c:v>708</c:v>
                </c:pt>
                <c:pt idx="588">
                  <c:v>656</c:v>
                </c:pt>
                <c:pt idx="589">
                  <c:v>688</c:v>
                </c:pt>
                <c:pt idx="590">
                  <c:v>684</c:v>
                </c:pt>
                <c:pt idx="591">
                  <c:v>727</c:v>
                </c:pt>
                <c:pt idx="592">
                  <c:v>727</c:v>
                </c:pt>
                <c:pt idx="593">
                  <c:v>681</c:v>
                </c:pt>
                <c:pt idx="594">
                  <c:v>729</c:v>
                </c:pt>
                <c:pt idx="595">
                  <c:v>663</c:v>
                </c:pt>
                <c:pt idx="596">
                  <c:v>705</c:v>
                </c:pt>
                <c:pt idx="597">
                  <c:v>701</c:v>
                </c:pt>
                <c:pt idx="598">
                  <c:v>715</c:v>
                </c:pt>
                <c:pt idx="599">
                  <c:v>685</c:v>
                </c:pt>
                <c:pt idx="600">
                  <c:v>743</c:v>
                </c:pt>
                <c:pt idx="601">
                  <c:v>728</c:v>
                </c:pt>
                <c:pt idx="602">
                  <c:v>748</c:v>
                </c:pt>
                <c:pt idx="603">
                  <c:v>750</c:v>
                </c:pt>
                <c:pt idx="604">
                  <c:v>746</c:v>
                </c:pt>
                <c:pt idx="605">
                  <c:v>731</c:v>
                </c:pt>
                <c:pt idx="606">
                  <c:v>729</c:v>
                </c:pt>
                <c:pt idx="607">
                  <c:v>732</c:v>
                </c:pt>
                <c:pt idx="608">
                  <c:v>712</c:v>
                </c:pt>
                <c:pt idx="609">
                  <c:v>725</c:v>
                </c:pt>
                <c:pt idx="610">
                  <c:v>762</c:v>
                </c:pt>
                <c:pt idx="611">
                  <c:v>753</c:v>
                </c:pt>
                <c:pt idx="612">
                  <c:v>753</c:v>
                </c:pt>
                <c:pt idx="613">
                  <c:v>755</c:v>
                </c:pt>
                <c:pt idx="614">
                  <c:v>758</c:v>
                </c:pt>
                <c:pt idx="615">
                  <c:v>745</c:v>
                </c:pt>
                <c:pt idx="616">
                  <c:v>731</c:v>
                </c:pt>
                <c:pt idx="617">
                  <c:v>705</c:v>
                </c:pt>
                <c:pt idx="618">
                  <c:v>716</c:v>
                </c:pt>
                <c:pt idx="619">
                  <c:v>766</c:v>
                </c:pt>
                <c:pt idx="620">
                  <c:v>774</c:v>
                </c:pt>
                <c:pt idx="621">
                  <c:v>725</c:v>
                </c:pt>
                <c:pt idx="622">
                  <c:v>761</c:v>
                </c:pt>
                <c:pt idx="623">
                  <c:v>756</c:v>
                </c:pt>
                <c:pt idx="624">
                  <c:v>743</c:v>
                </c:pt>
                <c:pt idx="625">
                  <c:v>717</c:v>
                </c:pt>
                <c:pt idx="626">
                  <c:v>786</c:v>
                </c:pt>
                <c:pt idx="627">
                  <c:v>744</c:v>
                </c:pt>
                <c:pt idx="628">
                  <c:v>758</c:v>
                </c:pt>
                <c:pt idx="629">
                  <c:v>781</c:v>
                </c:pt>
                <c:pt idx="630">
                  <c:v>763</c:v>
                </c:pt>
                <c:pt idx="631">
                  <c:v>757</c:v>
                </c:pt>
                <c:pt idx="632">
                  <c:v>838</c:v>
                </c:pt>
                <c:pt idx="633">
                  <c:v>738</c:v>
                </c:pt>
                <c:pt idx="634">
                  <c:v>754</c:v>
                </c:pt>
                <c:pt idx="635">
                  <c:v>752</c:v>
                </c:pt>
                <c:pt idx="636">
                  <c:v>774</c:v>
                </c:pt>
                <c:pt idx="637">
                  <c:v>818</c:v>
                </c:pt>
                <c:pt idx="638">
                  <c:v>774</c:v>
                </c:pt>
                <c:pt idx="639">
                  <c:v>796</c:v>
                </c:pt>
                <c:pt idx="640">
                  <c:v>841</c:v>
                </c:pt>
                <c:pt idx="641">
                  <c:v>818</c:v>
                </c:pt>
                <c:pt idx="642">
                  <c:v>790</c:v>
                </c:pt>
                <c:pt idx="643">
                  <c:v>810</c:v>
                </c:pt>
                <c:pt idx="644">
                  <c:v>790</c:v>
                </c:pt>
                <c:pt idx="645">
                  <c:v>805</c:v>
                </c:pt>
                <c:pt idx="646">
                  <c:v>802</c:v>
                </c:pt>
                <c:pt idx="647">
                  <c:v>829</c:v>
                </c:pt>
                <c:pt idx="648">
                  <c:v>845</c:v>
                </c:pt>
                <c:pt idx="649">
                  <c:v>825</c:v>
                </c:pt>
                <c:pt idx="650">
                  <c:v>812</c:v>
                </c:pt>
                <c:pt idx="651">
                  <c:v>800</c:v>
                </c:pt>
                <c:pt idx="652">
                  <c:v>782</c:v>
                </c:pt>
                <c:pt idx="653">
                  <c:v>845</c:v>
                </c:pt>
                <c:pt idx="654">
                  <c:v>867</c:v>
                </c:pt>
                <c:pt idx="655">
                  <c:v>827</c:v>
                </c:pt>
                <c:pt idx="656">
                  <c:v>837</c:v>
                </c:pt>
                <c:pt idx="657">
                  <c:v>888</c:v>
                </c:pt>
                <c:pt idx="658">
                  <c:v>860</c:v>
                </c:pt>
                <c:pt idx="659">
                  <c:v>891</c:v>
                </c:pt>
                <c:pt idx="660">
                  <c:v>869</c:v>
                </c:pt>
                <c:pt idx="661">
                  <c:v>865</c:v>
                </c:pt>
                <c:pt idx="662">
                  <c:v>890</c:v>
                </c:pt>
                <c:pt idx="663">
                  <c:v>871</c:v>
                </c:pt>
                <c:pt idx="664">
                  <c:v>838</c:v>
                </c:pt>
                <c:pt idx="665">
                  <c:v>885</c:v>
                </c:pt>
                <c:pt idx="666">
                  <c:v>907</c:v>
                </c:pt>
                <c:pt idx="667">
                  <c:v>851</c:v>
                </c:pt>
                <c:pt idx="668">
                  <c:v>901</c:v>
                </c:pt>
                <c:pt idx="669">
                  <c:v>900</c:v>
                </c:pt>
                <c:pt idx="670">
                  <c:v>895</c:v>
                </c:pt>
                <c:pt idx="671">
                  <c:v>899</c:v>
                </c:pt>
                <c:pt idx="672">
                  <c:v>1002</c:v>
                </c:pt>
                <c:pt idx="673">
                  <c:v>931</c:v>
                </c:pt>
                <c:pt idx="674">
                  <c:v>943</c:v>
                </c:pt>
                <c:pt idx="675">
                  <c:v>929</c:v>
                </c:pt>
                <c:pt idx="676">
                  <c:v>910</c:v>
                </c:pt>
                <c:pt idx="677">
                  <c:v>918</c:v>
                </c:pt>
                <c:pt idx="678">
                  <c:v>891</c:v>
                </c:pt>
                <c:pt idx="679">
                  <c:v>978</c:v>
                </c:pt>
                <c:pt idx="680">
                  <c:v>902</c:v>
                </c:pt>
                <c:pt idx="681">
                  <c:v>932</c:v>
                </c:pt>
                <c:pt idx="682">
                  <c:v>943</c:v>
                </c:pt>
                <c:pt idx="683">
                  <c:v>957</c:v>
                </c:pt>
                <c:pt idx="684">
                  <c:v>929</c:v>
                </c:pt>
                <c:pt idx="685">
                  <c:v>949</c:v>
                </c:pt>
                <c:pt idx="686">
                  <c:v>953</c:v>
                </c:pt>
                <c:pt idx="687">
                  <c:v>970</c:v>
                </c:pt>
                <c:pt idx="688">
                  <c:v>962</c:v>
                </c:pt>
                <c:pt idx="689">
                  <c:v>909</c:v>
                </c:pt>
                <c:pt idx="690">
                  <c:v>999</c:v>
                </c:pt>
                <c:pt idx="691">
                  <c:v>1002</c:v>
                </c:pt>
                <c:pt idx="692">
                  <c:v>997</c:v>
                </c:pt>
                <c:pt idx="693">
                  <c:v>1025</c:v>
                </c:pt>
                <c:pt idx="694">
                  <c:v>1023</c:v>
                </c:pt>
                <c:pt idx="695">
                  <c:v>994</c:v>
                </c:pt>
                <c:pt idx="696">
                  <c:v>1056</c:v>
                </c:pt>
                <c:pt idx="697">
                  <c:v>1067</c:v>
                </c:pt>
                <c:pt idx="698">
                  <c:v>1029</c:v>
                </c:pt>
                <c:pt idx="699">
                  <c:v>1055</c:v>
                </c:pt>
                <c:pt idx="700">
                  <c:v>1088</c:v>
                </c:pt>
                <c:pt idx="701">
                  <c:v>1073</c:v>
                </c:pt>
                <c:pt idx="702">
                  <c:v>1046</c:v>
                </c:pt>
                <c:pt idx="703">
                  <c:v>1046</c:v>
                </c:pt>
                <c:pt idx="704">
                  <c:v>1121</c:v>
                </c:pt>
                <c:pt idx="705">
                  <c:v>1101</c:v>
                </c:pt>
                <c:pt idx="706">
                  <c:v>1124</c:v>
                </c:pt>
                <c:pt idx="707">
                  <c:v>1091</c:v>
                </c:pt>
                <c:pt idx="708">
                  <c:v>1114</c:v>
                </c:pt>
                <c:pt idx="709">
                  <c:v>1113</c:v>
                </c:pt>
                <c:pt idx="710">
                  <c:v>1149</c:v>
                </c:pt>
                <c:pt idx="711">
                  <c:v>1173</c:v>
                </c:pt>
                <c:pt idx="712">
                  <c:v>1109</c:v>
                </c:pt>
                <c:pt idx="713">
                  <c:v>1200</c:v>
                </c:pt>
                <c:pt idx="714">
                  <c:v>1205</c:v>
                </c:pt>
                <c:pt idx="715">
                  <c:v>1192</c:v>
                </c:pt>
                <c:pt idx="716">
                  <c:v>1145</c:v>
                </c:pt>
                <c:pt idx="717">
                  <c:v>1212</c:v>
                </c:pt>
                <c:pt idx="718">
                  <c:v>1231</c:v>
                </c:pt>
                <c:pt idx="719">
                  <c:v>1220</c:v>
                </c:pt>
                <c:pt idx="720">
                  <c:v>1305</c:v>
                </c:pt>
                <c:pt idx="721">
                  <c:v>1245</c:v>
                </c:pt>
                <c:pt idx="722">
                  <c:v>1283</c:v>
                </c:pt>
                <c:pt idx="723">
                  <c:v>1322</c:v>
                </c:pt>
                <c:pt idx="724">
                  <c:v>1319</c:v>
                </c:pt>
                <c:pt idx="725">
                  <c:v>1279</c:v>
                </c:pt>
                <c:pt idx="726">
                  <c:v>1309</c:v>
                </c:pt>
                <c:pt idx="727">
                  <c:v>1359</c:v>
                </c:pt>
                <c:pt idx="728">
                  <c:v>1345</c:v>
                </c:pt>
                <c:pt idx="729">
                  <c:v>1430</c:v>
                </c:pt>
                <c:pt idx="730">
                  <c:v>1426</c:v>
                </c:pt>
                <c:pt idx="731">
                  <c:v>1462</c:v>
                </c:pt>
                <c:pt idx="732">
                  <c:v>1498</c:v>
                </c:pt>
                <c:pt idx="733">
                  <c:v>1550</c:v>
                </c:pt>
                <c:pt idx="734">
                  <c:v>1541</c:v>
                </c:pt>
                <c:pt idx="735">
                  <c:v>1637</c:v>
                </c:pt>
                <c:pt idx="736">
                  <c:v>1625</c:v>
                </c:pt>
                <c:pt idx="737">
                  <c:v>1734</c:v>
                </c:pt>
                <c:pt idx="738">
                  <c:v>1728</c:v>
                </c:pt>
                <c:pt idx="739">
                  <c:v>1874</c:v>
                </c:pt>
                <c:pt idx="740">
                  <c:v>2016</c:v>
                </c:pt>
                <c:pt idx="741">
                  <c:v>2003</c:v>
                </c:pt>
                <c:pt idx="742">
                  <c:v>2013</c:v>
                </c:pt>
                <c:pt idx="743">
                  <c:v>2053</c:v>
                </c:pt>
                <c:pt idx="744">
                  <c:v>2104</c:v>
                </c:pt>
                <c:pt idx="745">
                  <c:v>2150</c:v>
                </c:pt>
                <c:pt idx="746">
                  <c:v>2243</c:v>
                </c:pt>
                <c:pt idx="747">
                  <c:v>2410</c:v>
                </c:pt>
                <c:pt idx="748">
                  <c:v>2640</c:v>
                </c:pt>
                <c:pt idx="749">
                  <c:v>2715</c:v>
                </c:pt>
                <c:pt idx="750">
                  <c:v>2614</c:v>
                </c:pt>
                <c:pt idx="751">
                  <c:v>2667</c:v>
                </c:pt>
                <c:pt idx="752">
                  <c:v>2670</c:v>
                </c:pt>
                <c:pt idx="753">
                  <c:v>2826</c:v>
                </c:pt>
                <c:pt idx="754">
                  <c:v>2734</c:v>
                </c:pt>
                <c:pt idx="755">
                  <c:v>3148</c:v>
                </c:pt>
                <c:pt idx="756">
                  <c:v>3507</c:v>
                </c:pt>
                <c:pt idx="757">
                  <c:v>3830</c:v>
                </c:pt>
                <c:pt idx="758">
                  <c:v>3618</c:v>
                </c:pt>
                <c:pt idx="759">
                  <c:v>3392</c:v>
                </c:pt>
                <c:pt idx="760">
                  <c:v>3543</c:v>
                </c:pt>
                <c:pt idx="761">
                  <c:v>3699</c:v>
                </c:pt>
                <c:pt idx="762">
                  <c:v>3762</c:v>
                </c:pt>
                <c:pt idx="763">
                  <c:v>4182</c:v>
                </c:pt>
                <c:pt idx="764">
                  <c:v>5128</c:v>
                </c:pt>
                <c:pt idx="765">
                  <c:v>5796</c:v>
                </c:pt>
                <c:pt idx="766">
                  <c:v>5298</c:v>
                </c:pt>
                <c:pt idx="767">
                  <c:v>4977</c:v>
                </c:pt>
                <c:pt idx="768">
                  <c:v>5046</c:v>
                </c:pt>
                <c:pt idx="769">
                  <c:v>5334</c:v>
                </c:pt>
                <c:pt idx="770">
                  <c:v>5461</c:v>
                </c:pt>
                <c:pt idx="771">
                  <c:v>6226</c:v>
                </c:pt>
                <c:pt idx="772">
                  <c:v>7827</c:v>
                </c:pt>
                <c:pt idx="773">
                  <c:v>9070</c:v>
                </c:pt>
                <c:pt idx="774">
                  <c:v>8627</c:v>
                </c:pt>
                <c:pt idx="775">
                  <c:v>7631</c:v>
                </c:pt>
                <c:pt idx="776">
                  <c:v>7539</c:v>
                </c:pt>
                <c:pt idx="777">
                  <c:v>7909</c:v>
                </c:pt>
                <c:pt idx="778">
                  <c:v>8106</c:v>
                </c:pt>
                <c:pt idx="779">
                  <c:v>8939</c:v>
                </c:pt>
                <c:pt idx="780">
                  <c:v>11187</c:v>
                </c:pt>
                <c:pt idx="781">
                  <c:v>13554</c:v>
                </c:pt>
                <c:pt idx="782">
                  <c:v>12989</c:v>
                </c:pt>
                <c:pt idx="783">
                  <c:v>11240</c:v>
                </c:pt>
                <c:pt idx="784">
                  <c:v>10740</c:v>
                </c:pt>
                <c:pt idx="785">
                  <c:v>11204</c:v>
                </c:pt>
                <c:pt idx="786">
                  <c:v>11360</c:v>
                </c:pt>
                <c:pt idx="787">
                  <c:v>12749</c:v>
                </c:pt>
                <c:pt idx="788">
                  <c:v>15978</c:v>
                </c:pt>
                <c:pt idx="789">
                  <c:v>19755</c:v>
                </c:pt>
                <c:pt idx="790">
                  <c:v>18823</c:v>
                </c:pt>
                <c:pt idx="791">
                  <c:v>16005</c:v>
                </c:pt>
                <c:pt idx="792">
                  <c:v>14637</c:v>
                </c:pt>
                <c:pt idx="793">
                  <c:v>15152</c:v>
                </c:pt>
                <c:pt idx="794">
                  <c:v>15383</c:v>
                </c:pt>
                <c:pt idx="795">
                  <c:v>16712</c:v>
                </c:pt>
                <c:pt idx="796">
                  <c:v>21441</c:v>
                </c:pt>
                <c:pt idx="797">
                  <c:v>26645</c:v>
                </c:pt>
                <c:pt idx="798">
                  <c:v>25797</c:v>
                </c:pt>
                <c:pt idx="799">
                  <c:v>21336</c:v>
                </c:pt>
                <c:pt idx="800">
                  <c:v>18983</c:v>
                </c:pt>
                <c:pt idx="801">
                  <c:v>19522</c:v>
                </c:pt>
                <c:pt idx="802">
                  <c:v>19626</c:v>
                </c:pt>
                <c:pt idx="803">
                  <c:v>21379</c:v>
                </c:pt>
                <c:pt idx="804">
                  <c:v>27226</c:v>
                </c:pt>
                <c:pt idx="805">
                  <c:v>33207</c:v>
                </c:pt>
                <c:pt idx="806">
                  <c:v>32051</c:v>
                </c:pt>
                <c:pt idx="807">
                  <c:v>26474</c:v>
                </c:pt>
                <c:pt idx="808">
                  <c:v>23042</c:v>
                </c:pt>
                <c:pt idx="809">
                  <c:v>23704</c:v>
                </c:pt>
                <c:pt idx="810">
                  <c:v>23517</c:v>
                </c:pt>
                <c:pt idx="811">
                  <c:v>25035</c:v>
                </c:pt>
                <c:pt idx="812">
                  <c:v>31370</c:v>
                </c:pt>
                <c:pt idx="813">
                  <c:v>37670</c:v>
                </c:pt>
                <c:pt idx="814">
                  <c:v>36623</c:v>
                </c:pt>
                <c:pt idx="815">
                  <c:v>29767</c:v>
                </c:pt>
                <c:pt idx="816">
                  <c:v>26189</c:v>
                </c:pt>
                <c:pt idx="817">
                  <c:v>26288</c:v>
                </c:pt>
                <c:pt idx="818">
                  <c:v>26724</c:v>
                </c:pt>
                <c:pt idx="819">
                  <c:v>29588</c:v>
                </c:pt>
                <c:pt idx="820">
                  <c:v>38831</c:v>
                </c:pt>
                <c:pt idx="821">
                  <c:v>50523</c:v>
                </c:pt>
                <c:pt idx="822">
                  <c:v>56259</c:v>
                </c:pt>
                <c:pt idx="823">
                  <c:v>54955</c:v>
                </c:pt>
                <c:pt idx="824">
                  <c:v>49618</c:v>
                </c:pt>
                <c:pt idx="825">
                  <c:v>41513</c:v>
                </c:pt>
                <c:pt idx="826">
                  <c:v>34254</c:v>
                </c:pt>
                <c:pt idx="827">
                  <c:v>32458</c:v>
                </c:pt>
                <c:pt idx="828">
                  <c:v>36698</c:v>
                </c:pt>
                <c:pt idx="829">
                  <c:v>40852</c:v>
                </c:pt>
                <c:pt idx="830">
                  <c:v>39778</c:v>
                </c:pt>
                <c:pt idx="831">
                  <c:v>37575</c:v>
                </c:pt>
                <c:pt idx="832">
                  <c:v>38342</c:v>
                </c:pt>
                <c:pt idx="833">
                  <c:v>65056</c:v>
                </c:pt>
                <c:pt idx="834">
                  <c:v>39072</c:v>
                </c:pt>
                <c:pt idx="835">
                  <c:v>22599</c:v>
                </c:pt>
                <c:pt idx="836">
                  <c:v>17080</c:v>
                </c:pt>
                <c:pt idx="837">
                  <c:v>14307</c:v>
                </c:pt>
                <c:pt idx="838">
                  <c:v>11607</c:v>
                </c:pt>
                <c:pt idx="839">
                  <c:v>10401</c:v>
                </c:pt>
                <c:pt idx="840">
                  <c:v>9061</c:v>
                </c:pt>
                <c:pt idx="841">
                  <c:v>8074</c:v>
                </c:pt>
                <c:pt idx="842">
                  <c:v>9589</c:v>
                </c:pt>
                <c:pt idx="843">
                  <c:v>11797</c:v>
                </c:pt>
                <c:pt idx="844">
                  <c:v>14058</c:v>
                </c:pt>
                <c:pt idx="845">
                  <c:v>15912</c:v>
                </c:pt>
                <c:pt idx="846">
                  <c:v>22067</c:v>
                </c:pt>
                <c:pt idx="847">
                  <c:v>49183</c:v>
                </c:pt>
                <c:pt idx="848">
                  <c:v>24805</c:v>
                </c:pt>
                <c:pt idx="849">
                  <c:v>20611</c:v>
                </c:pt>
                <c:pt idx="850">
                  <c:v>17681</c:v>
                </c:pt>
                <c:pt idx="851">
                  <c:v>16877</c:v>
                </c:pt>
                <c:pt idx="852">
                  <c:v>17121</c:v>
                </c:pt>
                <c:pt idx="853">
                  <c:v>17775</c:v>
                </c:pt>
                <c:pt idx="854">
                  <c:v>19955</c:v>
                </c:pt>
                <c:pt idx="855">
                  <c:v>25298</c:v>
                </c:pt>
                <c:pt idx="856">
                  <c:v>29978</c:v>
                </c:pt>
                <c:pt idx="857">
                  <c:v>28940</c:v>
                </c:pt>
                <c:pt idx="858">
                  <c:v>24694</c:v>
                </c:pt>
                <c:pt idx="859">
                  <c:v>22694</c:v>
                </c:pt>
                <c:pt idx="860">
                  <c:v>22543</c:v>
                </c:pt>
                <c:pt idx="861">
                  <c:v>23222</c:v>
                </c:pt>
                <c:pt idx="862">
                  <c:v>27362</c:v>
                </c:pt>
                <c:pt idx="863">
                  <c:v>34864</c:v>
                </c:pt>
                <c:pt idx="864">
                  <c:v>38604</c:v>
                </c:pt>
                <c:pt idx="865">
                  <c:v>34229</c:v>
                </c:pt>
                <c:pt idx="866">
                  <c:v>28554</c:v>
                </c:pt>
                <c:pt idx="867">
                  <c:v>26144</c:v>
                </c:pt>
                <c:pt idx="868">
                  <c:v>25463</c:v>
                </c:pt>
                <c:pt idx="869">
                  <c:v>26711</c:v>
                </c:pt>
                <c:pt idx="870">
                  <c:v>32595</c:v>
                </c:pt>
                <c:pt idx="871">
                  <c:v>39551</c:v>
                </c:pt>
                <c:pt idx="872">
                  <c:v>39956</c:v>
                </c:pt>
                <c:pt idx="873">
                  <c:v>33420</c:v>
                </c:pt>
                <c:pt idx="874">
                  <c:v>27640</c:v>
                </c:pt>
                <c:pt idx="875">
                  <c:v>25480</c:v>
                </c:pt>
                <c:pt idx="876">
                  <c:v>25040</c:v>
                </c:pt>
                <c:pt idx="877">
                  <c:v>27592</c:v>
                </c:pt>
                <c:pt idx="878">
                  <c:v>33824</c:v>
                </c:pt>
                <c:pt idx="879">
                  <c:v>38063</c:v>
                </c:pt>
                <c:pt idx="880">
                  <c:v>34356</c:v>
                </c:pt>
                <c:pt idx="881">
                  <c:v>27871</c:v>
                </c:pt>
                <c:pt idx="882">
                  <c:v>23854</c:v>
                </c:pt>
                <c:pt idx="883">
                  <c:v>22521</c:v>
                </c:pt>
                <c:pt idx="884">
                  <c:v>22550</c:v>
                </c:pt>
                <c:pt idx="885">
                  <c:v>25527</c:v>
                </c:pt>
                <c:pt idx="886">
                  <c:v>30549</c:v>
                </c:pt>
                <c:pt idx="887">
                  <c:v>31152</c:v>
                </c:pt>
                <c:pt idx="888">
                  <c:v>25697</c:v>
                </c:pt>
                <c:pt idx="889">
                  <c:v>21161</c:v>
                </c:pt>
                <c:pt idx="890">
                  <c:v>18736</c:v>
                </c:pt>
                <c:pt idx="891">
                  <c:v>17752</c:v>
                </c:pt>
                <c:pt idx="892">
                  <c:v>18582</c:v>
                </c:pt>
                <c:pt idx="893">
                  <c:v>22134</c:v>
                </c:pt>
                <c:pt idx="894">
                  <c:v>23923</c:v>
                </c:pt>
                <c:pt idx="895">
                  <c:v>21484</c:v>
                </c:pt>
                <c:pt idx="896">
                  <c:v>17578</c:v>
                </c:pt>
                <c:pt idx="897">
                  <c:v>14796</c:v>
                </c:pt>
                <c:pt idx="898">
                  <c:v>13314</c:v>
                </c:pt>
                <c:pt idx="899">
                  <c:v>13041</c:v>
                </c:pt>
                <c:pt idx="900">
                  <c:v>14675</c:v>
                </c:pt>
                <c:pt idx="901">
                  <c:v>16817</c:v>
                </c:pt>
                <c:pt idx="902">
                  <c:v>16222</c:v>
                </c:pt>
                <c:pt idx="903">
                  <c:v>13373</c:v>
                </c:pt>
                <c:pt idx="904">
                  <c:v>10984</c:v>
                </c:pt>
                <c:pt idx="905">
                  <c:v>9775</c:v>
                </c:pt>
                <c:pt idx="906">
                  <c:v>9179</c:v>
                </c:pt>
                <c:pt idx="907">
                  <c:v>9499</c:v>
                </c:pt>
                <c:pt idx="908">
                  <c:v>10638</c:v>
                </c:pt>
                <c:pt idx="909">
                  <c:v>10834</c:v>
                </c:pt>
                <c:pt idx="910">
                  <c:v>9364</c:v>
                </c:pt>
                <c:pt idx="911">
                  <c:v>7633</c:v>
                </c:pt>
                <c:pt idx="912">
                  <c:v>6569</c:v>
                </c:pt>
                <c:pt idx="913">
                  <c:v>6075</c:v>
                </c:pt>
                <c:pt idx="914">
                  <c:v>5974</c:v>
                </c:pt>
                <c:pt idx="915">
                  <c:v>6555</c:v>
                </c:pt>
                <c:pt idx="916">
                  <c:v>6911</c:v>
                </c:pt>
                <c:pt idx="917">
                  <c:v>6358</c:v>
                </c:pt>
                <c:pt idx="918">
                  <c:v>5213</c:v>
                </c:pt>
                <c:pt idx="919">
                  <c:v>4582</c:v>
                </c:pt>
                <c:pt idx="920">
                  <c:v>4020</c:v>
                </c:pt>
                <c:pt idx="921">
                  <c:v>3945</c:v>
                </c:pt>
                <c:pt idx="922">
                  <c:v>4148</c:v>
                </c:pt>
                <c:pt idx="923">
                  <c:v>4396</c:v>
                </c:pt>
                <c:pt idx="924">
                  <c:v>4145</c:v>
                </c:pt>
                <c:pt idx="925">
                  <c:v>3407</c:v>
                </c:pt>
                <c:pt idx="926">
                  <c:v>3044</c:v>
                </c:pt>
                <c:pt idx="927">
                  <c:v>2792</c:v>
                </c:pt>
                <c:pt idx="928">
                  <c:v>2614</c:v>
                </c:pt>
                <c:pt idx="929">
                  <c:v>2712</c:v>
                </c:pt>
                <c:pt idx="930">
                  <c:v>2748</c:v>
                </c:pt>
                <c:pt idx="931">
                  <c:v>2565</c:v>
                </c:pt>
                <c:pt idx="932">
                  <c:v>2339</c:v>
                </c:pt>
                <c:pt idx="933">
                  <c:v>2054</c:v>
                </c:pt>
                <c:pt idx="934">
                  <c:v>1830</c:v>
                </c:pt>
                <c:pt idx="935">
                  <c:v>1720</c:v>
                </c:pt>
                <c:pt idx="936">
                  <c:v>1736</c:v>
                </c:pt>
                <c:pt idx="937">
                  <c:v>1756</c:v>
                </c:pt>
                <c:pt idx="938">
                  <c:v>1651</c:v>
                </c:pt>
                <c:pt idx="939">
                  <c:v>1526</c:v>
                </c:pt>
                <c:pt idx="940">
                  <c:v>1424</c:v>
                </c:pt>
                <c:pt idx="941">
                  <c:v>1312</c:v>
                </c:pt>
                <c:pt idx="942">
                  <c:v>1290</c:v>
                </c:pt>
                <c:pt idx="943">
                  <c:v>1251</c:v>
                </c:pt>
                <c:pt idx="944">
                  <c:v>1250</c:v>
                </c:pt>
                <c:pt idx="945">
                  <c:v>1205</c:v>
                </c:pt>
                <c:pt idx="946">
                  <c:v>1129</c:v>
                </c:pt>
                <c:pt idx="947">
                  <c:v>1114</c:v>
                </c:pt>
                <c:pt idx="948">
                  <c:v>1035</c:v>
                </c:pt>
                <c:pt idx="949">
                  <c:v>1026</c:v>
                </c:pt>
                <c:pt idx="950">
                  <c:v>959</c:v>
                </c:pt>
                <c:pt idx="951">
                  <c:v>919</c:v>
                </c:pt>
                <c:pt idx="952">
                  <c:v>915</c:v>
                </c:pt>
                <c:pt idx="953">
                  <c:v>913</c:v>
                </c:pt>
                <c:pt idx="954">
                  <c:v>895</c:v>
                </c:pt>
                <c:pt idx="955">
                  <c:v>833</c:v>
                </c:pt>
                <c:pt idx="956">
                  <c:v>838</c:v>
                </c:pt>
                <c:pt idx="957">
                  <c:v>823</c:v>
                </c:pt>
                <c:pt idx="958">
                  <c:v>817</c:v>
                </c:pt>
                <c:pt idx="959">
                  <c:v>813</c:v>
                </c:pt>
                <c:pt idx="960">
                  <c:v>787</c:v>
                </c:pt>
                <c:pt idx="961">
                  <c:v>792</c:v>
                </c:pt>
                <c:pt idx="962">
                  <c:v>713</c:v>
                </c:pt>
                <c:pt idx="963">
                  <c:v>682</c:v>
                </c:pt>
                <c:pt idx="964">
                  <c:v>703</c:v>
                </c:pt>
                <c:pt idx="965">
                  <c:v>710</c:v>
                </c:pt>
                <c:pt idx="966">
                  <c:v>683</c:v>
                </c:pt>
                <c:pt idx="967">
                  <c:v>672</c:v>
                </c:pt>
                <c:pt idx="968">
                  <c:v>684</c:v>
                </c:pt>
                <c:pt idx="969">
                  <c:v>637</c:v>
                </c:pt>
                <c:pt idx="970">
                  <c:v>651</c:v>
                </c:pt>
                <c:pt idx="971">
                  <c:v>637</c:v>
                </c:pt>
                <c:pt idx="972">
                  <c:v>671</c:v>
                </c:pt>
                <c:pt idx="973">
                  <c:v>608</c:v>
                </c:pt>
                <c:pt idx="974">
                  <c:v>617</c:v>
                </c:pt>
                <c:pt idx="975">
                  <c:v>568</c:v>
                </c:pt>
                <c:pt idx="976">
                  <c:v>554</c:v>
                </c:pt>
                <c:pt idx="977">
                  <c:v>565</c:v>
                </c:pt>
                <c:pt idx="978">
                  <c:v>577</c:v>
                </c:pt>
                <c:pt idx="979">
                  <c:v>584</c:v>
                </c:pt>
                <c:pt idx="980">
                  <c:v>539</c:v>
                </c:pt>
                <c:pt idx="981">
                  <c:v>535</c:v>
                </c:pt>
                <c:pt idx="982">
                  <c:v>498</c:v>
                </c:pt>
                <c:pt idx="983">
                  <c:v>520</c:v>
                </c:pt>
                <c:pt idx="984">
                  <c:v>542</c:v>
                </c:pt>
                <c:pt idx="985">
                  <c:v>487</c:v>
                </c:pt>
                <c:pt idx="986">
                  <c:v>478</c:v>
                </c:pt>
                <c:pt idx="987">
                  <c:v>500</c:v>
                </c:pt>
                <c:pt idx="988">
                  <c:v>439</c:v>
                </c:pt>
                <c:pt idx="989">
                  <c:v>484</c:v>
                </c:pt>
                <c:pt idx="990">
                  <c:v>461</c:v>
                </c:pt>
                <c:pt idx="991">
                  <c:v>432</c:v>
                </c:pt>
                <c:pt idx="992">
                  <c:v>406</c:v>
                </c:pt>
                <c:pt idx="993">
                  <c:v>446</c:v>
                </c:pt>
                <c:pt idx="994">
                  <c:v>396</c:v>
                </c:pt>
                <c:pt idx="995">
                  <c:v>439</c:v>
                </c:pt>
                <c:pt idx="996">
                  <c:v>401</c:v>
                </c:pt>
                <c:pt idx="997">
                  <c:v>367</c:v>
                </c:pt>
                <c:pt idx="998">
                  <c:v>387</c:v>
                </c:pt>
                <c:pt idx="999">
                  <c:v>374</c:v>
                </c:pt>
                <c:pt idx="1000">
                  <c:v>354</c:v>
                </c:pt>
                <c:pt idx="1001">
                  <c:v>395</c:v>
                </c:pt>
                <c:pt idx="1002">
                  <c:v>365</c:v>
                </c:pt>
                <c:pt idx="1003">
                  <c:v>332</c:v>
                </c:pt>
                <c:pt idx="1004">
                  <c:v>341</c:v>
                </c:pt>
                <c:pt idx="1005">
                  <c:v>355</c:v>
                </c:pt>
                <c:pt idx="1006">
                  <c:v>351</c:v>
                </c:pt>
                <c:pt idx="1007">
                  <c:v>330</c:v>
                </c:pt>
                <c:pt idx="1008">
                  <c:v>359</c:v>
                </c:pt>
                <c:pt idx="1009">
                  <c:v>357</c:v>
                </c:pt>
                <c:pt idx="1010">
                  <c:v>317</c:v>
                </c:pt>
                <c:pt idx="1011">
                  <c:v>337</c:v>
                </c:pt>
                <c:pt idx="1012">
                  <c:v>336</c:v>
                </c:pt>
                <c:pt idx="1013">
                  <c:v>327</c:v>
                </c:pt>
                <c:pt idx="1014">
                  <c:v>315</c:v>
                </c:pt>
                <c:pt idx="1015">
                  <c:v>307</c:v>
                </c:pt>
                <c:pt idx="1016">
                  <c:v>305</c:v>
                </c:pt>
                <c:pt idx="1017">
                  <c:v>299</c:v>
                </c:pt>
                <c:pt idx="1018">
                  <c:v>352</c:v>
                </c:pt>
                <c:pt idx="1019">
                  <c:v>303</c:v>
                </c:pt>
                <c:pt idx="1020">
                  <c:v>292</c:v>
                </c:pt>
                <c:pt idx="1021">
                  <c:v>307</c:v>
                </c:pt>
                <c:pt idx="1022">
                  <c:v>302</c:v>
                </c:pt>
                <c:pt idx="1023">
                  <c:v>285</c:v>
                </c:pt>
                <c:pt idx="1024">
                  <c:v>294</c:v>
                </c:pt>
                <c:pt idx="1025">
                  <c:v>287</c:v>
                </c:pt>
                <c:pt idx="1026">
                  <c:v>291</c:v>
                </c:pt>
                <c:pt idx="1027">
                  <c:v>287</c:v>
                </c:pt>
                <c:pt idx="1028">
                  <c:v>291</c:v>
                </c:pt>
                <c:pt idx="1029">
                  <c:v>302</c:v>
                </c:pt>
                <c:pt idx="1030">
                  <c:v>279</c:v>
                </c:pt>
                <c:pt idx="1031">
                  <c:v>294</c:v>
                </c:pt>
                <c:pt idx="1032">
                  <c:v>268</c:v>
                </c:pt>
                <c:pt idx="1033">
                  <c:v>271</c:v>
                </c:pt>
                <c:pt idx="1034">
                  <c:v>281</c:v>
                </c:pt>
                <c:pt idx="1035">
                  <c:v>279</c:v>
                </c:pt>
                <c:pt idx="1036">
                  <c:v>286</c:v>
                </c:pt>
                <c:pt idx="1037">
                  <c:v>280</c:v>
                </c:pt>
                <c:pt idx="1038">
                  <c:v>284</c:v>
                </c:pt>
                <c:pt idx="1039">
                  <c:v>267</c:v>
                </c:pt>
                <c:pt idx="1040">
                  <c:v>271</c:v>
                </c:pt>
                <c:pt idx="1041">
                  <c:v>276</c:v>
                </c:pt>
                <c:pt idx="1042">
                  <c:v>280</c:v>
                </c:pt>
                <c:pt idx="1043">
                  <c:v>281</c:v>
                </c:pt>
                <c:pt idx="1044">
                  <c:v>290</c:v>
                </c:pt>
                <c:pt idx="1045">
                  <c:v>266</c:v>
                </c:pt>
                <c:pt idx="1046">
                  <c:v>281</c:v>
                </c:pt>
                <c:pt idx="1047">
                  <c:v>298</c:v>
                </c:pt>
                <c:pt idx="1048">
                  <c:v>313</c:v>
                </c:pt>
                <c:pt idx="1049">
                  <c:v>315</c:v>
                </c:pt>
                <c:pt idx="1050">
                  <c:v>352</c:v>
                </c:pt>
                <c:pt idx="1051">
                  <c:v>340</c:v>
                </c:pt>
                <c:pt idx="1052">
                  <c:v>315</c:v>
                </c:pt>
                <c:pt idx="1053">
                  <c:v>315</c:v>
                </c:pt>
                <c:pt idx="1054">
                  <c:v>324</c:v>
                </c:pt>
                <c:pt idx="1055">
                  <c:v>289</c:v>
                </c:pt>
                <c:pt idx="1056">
                  <c:v>281</c:v>
                </c:pt>
                <c:pt idx="1057">
                  <c:v>266</c:v>
                </c:pt>
                <c:pt idx="1058">
                  <c:v>277</c:v>
                </c:pt>
                <c:pt idx="1059">
                  <c:v>283</c:v>
                </c:pt>
                <c:pt idx="1060">
                  <c:v>255</c:v>
                </c:pt>
                <c:pt idx="1061">
                  <c:v>262</c:v>
                </c:pt>
                <c:pt idx="1062">
                  <c:v>269</c:v>
                </c:pt>
                <c:pt idx="1063">
                  <c:v>256</c:v>
                </c:pt>
                <c:pt idx="1064">
                  <c:v>253</c:v>
                </c:pt>
                <c:pt idx="1065">
                  <c:v>254</c:v>
                </c:pt>
                <c:pt idx="1066">
                  <c:v>285</c:v>
                </c:pt>
                <c:pt idx="1067">
                  <c:v>252</c:v>
                </c:pt>
                <c:pt idx="1068">
                  <c:v>274</c:v>
                </c:pt>
                <c:pt idx="1069">
                  <c:v>295</c:v>
                </c:pt>
                <c:pt idx="1070">
                  <c:v>292</c:v>
                </c:pt>
                <c:pt idx="1071">
                  <c:v>284</c:v>
                </c:pt>
                <c:pt idx="1072">
                  <c:v>272</c:v>
                </c:pt>
                <c:pt idx="1073">
                  <c:v>289</c:v>
                </c:pt>
                <c:pt idx="1074">
                  <c:v>268</c:v>
                </c:pt>
                <c:pt idx="1075">
                  <c:v>253</c:v>
                </c:pt>
                <c:pt idx="1076">
                  <c:v>241</c:v>
                </c:pt>
                <c:pt idx="1077">
                  <c:v>262</c:v>
                </c:pt>
                <c:pt idx="1078">
                  <c:v>256</c:v>
                </c:pt>
                <c:pt idx="1079">
                  <c:v>243</c:v>
                </c:pt>
                <c:pt idx="1080">
                  <c:v>256</c:v>
                </c:pt>
                <c:pt idx="1081">
                  <c:v>250</c:v>
                </c:pt>
                <c:pt idx="1082">
                  <c:v>243</c:v>
                </c:pt>
                <c:pt idx="1083">
                  <c:v>255</c:v>
                </c:pt>
                <c:pt idx="1084">
                  <c:v>226</c:v>
                </c:pt>
                <c:pt idx="1085">
                  <c:v>242</c:v>
                </c:pt>
                <c:pt idx="1086">
                  <c:v>243</c:v>
                </c:pt>
                <c:pt idx="1087">
                  <c:v>241</c:v>
                </c:pt>
                <c:pt idx="1088">
                  <c:v>244</c:v>
                </c:pt>
                <c:pt idx="1089">
                  <c:v>233</c:v>
                </c:pt>
                <c:pt idx="1090">
                  <c:v>250</c:v>
                </c:pt>
                <c:pt idx="1091">
                  <c:v>226</c:v>
                </c:pt>
                <c:pt idx="1092">
                  <c:v>250</c:v>
                </c:pt>
                <c:pt idx="1093">
                  <c:v>236</c:v>
                </c:pt>
                <c:pt idx="1094">
                  <c:v>255</c:v>
                </c:pt>
                <c:pt idx="1095">
                  <c:v>226</c:v>
                </c:pt>
                <c:pt idx="1096">
                  <c:v>224</c:v>
                </c:pt>
                <c:pt idx="1097">
                  <c:v>237</c:v>
                </c:pt>
                <c:pt idx="1098">
                  <c:v>252</c:v>
                </c:pt>
                <c:pt idx="1099">
                  <c:v>250</c:v>
                </c:pt>
                <c:pt idx="1100">
                  <c:v>235</c:v>
                </c:pt>
                <c:pt idx="1101">
                  <c:v>250</c:v>
                </c:pt>
                <c:pt idx="1102">
                  <c:v>259</c:v>
                </c:pt>
                <c:pt idx="1103">
                  <c:v>280</c:v>
                </c:pt>
                <c:pt idx="1104">
                  <c:v>266</c:v>
                </c:pt>
                <c:pt idx="1105">
                  <c:v>239</c:v>
                </c:pt>
                <c:pt idx="1106">
                  <c:v>277</c:v>
                </c:pt>
                <c:pt idx="1107">
                  <c:v>250</c:v>
                </c:pt>
                <c:pt idx="1108">
                  <c:v>268</c:v>
                </c:pt>
                <c:pt idx="1109">
                  <c:v>258</c:v>
                </c:pt>
                <c:pt idx="1110">
                  <c:v>258</c:v>
                </c:pt>
                <c:pt idx="1111">
                  <c:v>288</c:v>
                </c:pt>
                <c:pt idx="1112">
                  <c:v>282</c:v>
                </c:pt>
                <c:pt idx="1113">
                  <c:v>270</c:v>
                </c:pt>
                <c:pt idx="1114">
                  <c:v>270</c:v>
                </c:pt>
                <c:pt idx="1115">
                  <c:v>279</c:v>
                </c:pt>
                <c:pt idx="1116">
                  <c:v>271</c:v>
                </c:pt>
                <c:pt idx="1117">
                  <c:v>262</c:v>
                </c:pt>
                <c:pt idx="1118">
                  <c:v>273</c:v>
                </c:pt>
                <c:pt idx="1119">
                  <c:v>297</c:v>
                </c:pt>
                <c:pt idx="1120">
                  <c:v>322</c:v>
                </c:pt>
                <c:pt idx="1121">
                  <c:v>325</c:v>
                </c:pt>
                <c:pt idx="1122">
                  <c:v>345</c:v>
                </c:pt>
                <c:pt idx="1123">
                  <c:v>331</c:v>
                </c:pt>
                <c:pt idx="1124">
                  <c:v>355</c:v>
                </c:pt>
                <c:pt idx="1125">
                  <c:v>400</c:v>
                </c:pt>
                <c:pt idx="1126">
                  <c:v>460</c:v>
                </c:pt>
                <c:pt idx="1127">
                  <c:v>591</c:v>
                </c:pt>
                <c:pt idx="1128">
                  <c:v>696</c:v>
                </c:pt>
                <c:pt idx="1129">
                  <c:v>819</c:v>
                </c:pt>
                <c:pt idx="1130">
                  <c:v>875</c:v>
                </c:pt>
                <c:pt idx="1131">
                  <c:v>897</c:v>
                </c:pt>
                <c:pt idx="1132">
                  <c:v>860</c:v>
                </c:pt>
                <c:pt idx="1133">
                  <c:v>710</c:v>
                </c:pt>
                <c:pt idx="1134">
                  <c:v>686</c:v>
                </c:pt>
                <c:pt idx="1135">
                  <c:v>608</c:v>
                </c:pt>
                <c:pt idx="1136">
                  <c:v>642</c:v>
                </c:pt>
                <c:pt idx="1137">
                  <c:v>686</c:v>
                </c:pt>
                <c:pt idx="1138">
                  <c:v>673</c:v>
                </c:pt>
                <c:pt idx="1139">
                  <c:v>672</c:v>
                </c:pt>
                <c:pt idx="1140">
                  <c:v>675</c:v>
                </c:pt>
                <c:pt idx="1141">
                  <c:v>661</c:v>
                </c:pt>
                <c:pt idx="1142">
                  <c:v>589</c:v>
                </c:pt>
                <c:pt idx="1143">
                  <c:v>648</c:v>
                </c:pt>
                <c:pt idx="1144">
                  <c:v>726</c:v>
                </c:pt>
                <c:pt idx="1145">
                  <c:v>960</c:v>
                </c:pt>
                <c:pt idx="1146">
                  <c:v>1302</c:v>
                </c:pt>
                <c:pt idx="1147">
                  <c:v>1548</c:v>
                </c:pt>
                <c:pt idx="1148">
                  <c:v>1491</c:v>
                </c:pt>
                <c:pt idx="1149">
                  <c:v>1225</c:v>
                </c:pt>
                <c:pt idx="1150">
                  <c:v>932</c:v>
                </c:pt>
                <c:pt idx="1151">
                  <c:v>762</c:v>
                </c:pt>
                <c:pt idx="1152">
                  <c:v>618</c:v>
                </c:pt>
                <c:pt idx="1153">
                  <c:v>631</c:v>
                </c:pt>
                <c:pt idx="1154">
                  <c:v>692</c:v>
                </c:pt>
                <c:pt idx="1155">
                  <c:v>750</c:v>
                </c:pt>
                <c:pt idx="1156">
                  <c:v>716</c:v>
                </c:pt>
                <c:pt idx="1157">
                  <c:v>697</c:v>
                </c:pt>
                <c:pt idx="1158">
                  <c:v>626</c:v>
                </c:pt>
                <c:pt idx="1159">
                  <c:v>588</c:v>
                </c:pt>
                <c:pt idx="1160">
                  <c:v>556</c:v>
                </c:pt>
                <c:pt idx="1161">
                  <c:v>556</c:v>
                </c:pt>
                <c:pt idx="1162">
                  <c:v>513</c:v>
                </c:pt>
                <c:pt idx="1163">
                  <c:v>593</c:v>
                </c:pt>
                <c:pt idx="1164">
                  <c:v>527</c:v>
                </c:pt>
                <c:pt idx="1165">
                  <c:v>667</c:v>
                </c:pt>
                <c:pt idx="1166">
                  <c:v>710</c:v>
                </c:pt>
                <c:pt idx="1167">
                  <c:v>767</c:v>
                </c:pt>
                <c:pt idx="1168">
                  <c:v>857</c:v>
                </c:pt>
                <c:pt idx="1169">
                  <c:v>784</c:v>
                </c:pt>
                <c:pt idx="1170">
                  <c:v>773</c:v>
                </c:pt>
                <c:pt idx="1171">
                  <c:v>697</c:v>
                </c:pt>
                <c:pt idx="1172">
                  <c:v>597</c:v>
                </c:pt>
                <c:pt idx="1173">
                  <c:v>559</c:v>
                </c:pt>
                <c:pt idx="1174">
                  <c:v>474</c:v>
                </c:pt>
                <c:pt idx="1175">
                  <c:v>472</c:v>
                </c:pt>
                <c:pt idx="1176">
                  <c:v>430</c:v>
                </c:pt>
                <c:pt idx="1177">
                  <c:v>483</c:v>
                </c:pt>
                <c:pt idx="1178">
                  <c:v>459</c:v>
                </c:pt>
                <c:pt idx="1179">
                  <c:v>421</c:v>
                </c:pt>
                <c:pt idx="1180">
                  <c:v>434</c:v>
                </c:pt>
                <c:pt idx="1181">
                  <c:v>419</c:v>
                </c:pt>
                <c:pt idx="1182">
                  <c:v>396</c:v>
                </c:pt>
                <c:pt idx="1183">
                  <c:v>377</c:v>
                </c:pt>
                <c:pt idx="1184">
                  <c:v>385</c:v>
                </c:pt>
                <c:pt idx="1185">
                  <c:v>350</c:v>
                </c:pt>
                <c:pt idx="1186">
                  <c:v>370</c:v>
                </c:pt>
                <c:pt idx="1187">
                  <c:v>379</c:v>
                </c:pt>
                <c:pt idx="1188">
                  <c:v>371</c:v>
                </c:pt>
                <c:pt idx="1189">
                  <c:v>393</c:v>
                </c:pt>
                <c:pt idx="1190">
                  <c:v>342</c:v>
                </c:pt>
                <c:pt idx="1191">
                  <c:v>330</c:v>
                </c:pt>
                <c:pt idx="1192">
                  <c:v>356</c:v>
                </c:pt>
                <c:pt idx="1193">
                  <c:v>319</c:v>
                </c:pt>
                <c:pt idx="1194">
                  <c:v>301</c:v>
                </c:pt>
                <c:pt idx="1195">
                  <c:v>347</c:v>
                </c:pt>
                <c:pt idx="1196">
                  <c:v>368</c:v>
                </c:pt>
                <c:pt idx="1197">
                  <c:v>400</c:v>
                </c:pt>
                <c:pt idx="1198">
                  <c:v>379</c:v>
                </c:pt>
                <c:pt idx="1199">
                  <c:v>388</c:v>
                </c:pt>
                <c:pt idx="1200">
                  <c:v>353</c:v>
                </c:pt>
                <c:pt idx="1201">
                  <c:v>408</c:v>
                </c:pt>
                <c:pt idx="1202">
                  <c:v>452</c:v>
                </c:pt>
                <c:pt idx="1203">
                  <c:v>539</c:v>
                </c:pt>
                <c:pt idx="1204">
                  <c:v>619</c:v>
                </c:pt>
                <c:pt idx="1205">
                  <c:v>642</c:v>
                </c:pt>
                <c:pt idx="1206">
                  <c:v>602</c:v>
                </c:pt>
                <c:pt idx="1207">
                  <c:v>493</c:v>
                </c:pt>
                <c:pt idx="1208">
                  <c:v>449</c:v>
                </c:pt>
                <c:pt idx="1209">
                  <c:v>305</c:v>
                </c:pt>
                <c:pt idx="1210">
                  <c:v>273</c:v>
                </c:pt>
                <c:pt idx="1211">
                  <c:v>247</c:v>
                </c:pt>
                <c:pt idx="1212">
                  <c:v>234</c:v>
                </c:pt>
                <c:pt idx="1213">
                  <c:v>239</c:v>
                </c:pt>
                <c:pt idx="1214">
                  <c:v>211</c:v>
                </c:pt>
                <c:pt idx="1215">
                  <c:v>245</c:v>
                </c:pt>
                <c:pt idx="1216">
                  <c:v>242</c:v>
                </c:pt>
                <c:pt idx="1217">
                  <c:v>230</c:v>
                </c:pt>
                <c:pt idx="1218">
                  <c:v>229</c:v>
                </c:pt>
                <c:pt idx="1219">
                  <c:v>222</c:v>
                </c:pt>
                <c:pt idx="1220">
                  <c:v>212</c:v>
                </c:pt>
                <c:pt idx="1221">
                  <c:v>215</c:v>
                </c:pt>
                <c:pt idx="1222">
                  <c:v>220</c:v>
                </c:pt>
                <c:pt idx="1223">
                  <c:v>210</c:v>
                </c:pt>
                <c:pt idx="1224">
                  <c:v>198</c:v>
                </c:pt>
                <c:pt idx="1225">
                  <c:v>199</c:v>
                </c:pt>
                <c:pt idx="1226">
                  <c:v>220</c:v>
                </c:pt>
                <c:pt idx="1227">
                  <c:v>231</c:v>
                </c:pt>
                <c:pt idx="1228">
                  <c:v>221</c:v>
                </c:pt>
                <c:pt idx="1229">
                  <c:v>257</c:v>
                </c:pt>
                <c:pt idx="1230">
                  <c:v>236</c:v>
                </c:pt>
                <c:pt idx="1231">
                  <c:v>234</c:v>
                </c:pt>
                <c:pt idx="1232">
                  <c:v>250</c:v>
                </c:pt>
                <c:pt idx="1233">
                  <c:v>238</c:v>
                </c:pt>
                <c:pt idx="1234">
                  <c:v>276</c:v>
                </c:pt>
                <c:pt idx="1235">
                  <c:v>266</c:v>
                </c:pt>
                <c:pt idx="1236">
                  <c:v>249</c:v>
                </c:pt>
                <c:pt idx="1237">
                  <c:v>253</c:v>
                </c:pt>
                <c:pt idx="1238">
                  <c:v>224</c:v>
                </c:pt>
                <c:pt idx="1239">
                  <c:v>208</c:v>
                </c:pt>
                <c:pt idx="1240">
                  <c:v>213</c:v>
                </c:pt>
                <c:pt idx="1241">
                  <c:v>238</c:v>
                </c:pt>
                <c:pt idx="1242">
                  <c:v>222</c:v>
                </c:pt>
                <c:pt idx="1243">
                  <c:v>218</c:v>
                </c:pt>
                <c:pt idx="1244">
                  <c:v>242</c:v>
                </c:pt>
                <c:pt idx="1245">
                  <c:v>237</c:v>
                </c:pt>
                <c:pt idx="1246">
                  <c:v>229</c:v>
                </c:pt>
                <c:pt idx="1247">
                  <c:v>219</c:v>
                </c:pt>
                <c:pt idx="1248">
                  <c:v>232</c:v>
                </c:pt>
                <c:pt idx="1249">
                  <c:v>225</c:v>
                </c:pt>
                <c:pt idx="1250">
                  <c:v>237</c:v>
                </c:pt>
                <c:pt idx="1251">
                  <c:v>236</c:v>
                </c:pt>
                <c:pt idx="1252">
                  <c:v>218</c:v>
                </c:pt>
                <c:pt idx="1253">
                  <c:v>199</c:v>
                </c:pt>
                <c:pt idx="1254">
                  <c:v>192</c:v>
                </c:pt>
                <c:pt idx="1255">
                  <c:v>190</c:v>
                </c:pt>
                <c:pt idx="1256">
                  <c:v>227</c:v>
                </c:pt>
                <c:pt idx="1257">
                  <c:v>221</c:v>
                </c:pt>
                <c:pt idx="1258">
                  <c:v>233</c:v>
                </c:pt>
                <c:pt idx="1259">
                  <c:v>212</c:v>
                </c:pt>
                <c:pt idx="1260">
                  <c:v>233</c:v>
                </c:pt>
                <c:pt idx="1261">
                  <c:v>199</c:v>
                </c:pt>
                <c:pt idx="1262">
                  <c:v>199</c:v>
                </c:pt>
                <c:pt idx="1263">
                  <c:v>214</c:v>
                </c:pt>
                <c:pt idx="1264">
                  <c:v>200</c:v>
                </c:pt>
                <c:pt idx="1265">
                  <c:v>191</c:v>
                </c:pt>
                <c:pt idx="1266">
                  <c:v>185</c:v>
                </c:pt>
                <c:pt idx="1267">
                  <c:v>185</c:v>
                </c:pt>
                <c:pt idx="1268">
                  <c:v>200</c:v>
                </c:pt>
                <c:pt idx="1269">
                  <c:v>199</c:v>
                </c:pt>
                <c:pt idx="1270">
                  <c:v>201</c:v>
                </c:pt>
                <c:pt idx="1271">
                  <c:v>201</c:v>
                </c:pt>
                <c:pt idx="1272">
                  <c:v>201</c:v>
                </c:pt>
                <c:pt idx="1273">
                  <c:v>194</c:v>
                </c:pt>
                <c:pt idx="1274">
                  <c:v>180</c:v>
                </c:pt>
                <c:pt idx="1275">
                  <c:v>174</c:v>
                </c:pt>
                <c:pt idx="1276">
                  <c:v>185</c:v>
                </c:pt>
                <c:pt idx="1277">
                  <c:v>173</c:v>
                </c:pt>
                <c:pt idx="1278">
                  <c:v>160</c:v>
                </c:pt>
                <c:pt idx="1279">
                  <c:v>219</c:v>
                </c:pt>
                <c:pt idx="1280">
                  <c:v>187</c:v>
                </c:pt>
                <c:pt idx="1281">
                  <c:v>171</c:v>
                </c:pt>
                <c:pt idx="1282">
                  <c:v>188</c:v>
                </c:pt>
                <c:pt idx="1283">
                  <c:v>193</c:v>
                </c:pt>
                <c:pt idx="1284">
                  <c:v>164</c:v>
                </c:pt>
                <c:pt idx="1285">
                  <c:v>179</c:v>
                </c:pt>
                <c:pt idx="1286">
                  <c:v>171</c:v>
                </c:pt>
                <c:pt idx="1287">
                  <c:v>179</c:v>
                </c:pt>
                <c:pt idx="1288">
                  <c:v>169</c:v>
                </c:pt>
                <c:pt idx="1289">
                  <c:v>155</c:v>
                </c:pt>
                <c:pt idx="1290">
                  <c:v>171</c:v>
                </c:pt>
                <c:pt idx="1291">
                  <c:v>167</c:v>
                </c:pt>
                <c:pt idx="1292">
                  <c:v>175</c:v>
                </c:pt>
                <c:pt idx="1293">
                  <c:v>187</c:v>
                </c:pt>
                <c:pt idx="1294">
                  <c:v>162</c:v>
                </c:pt>
                <c:pt idx="1295">
                  <c:v>190</c:v>
                </c:pt>
                <c:pt idx="1296">
                  <c:v>173</c:v>
                </c:pt>
                <c:pt idx="1297">
                  <c:v>182</c:v>
                </c:pt>
                <c:pt idx="1298">
                  <c:v>180</c:v>
                </c:pt>
                <c:pt idx="1299">
                  <c:v>189</c:v>
                </c:pt>
                <c:pt idx="1300">
                  <c:v>161</c:v>
                </c:pt>
                <c:pt idx="1301">
                  <c:v>148</c:v>
                </c:pt>
                <c:pt idx="1302">
                  <c:v>141</c:v>
                </c:pt>
                <c:pt idx="1303">
                  <c:v>164</c:v>
                </c:pt>
                <c:pt idx="1304">
                  <c:v>168</c:v>
                </c:pt>
                <c:pt idx="1305">
                  <c:v>163</c:v>
                </c:pt>
                <c:pt idx="1306">
                  <c:v>165</c:v>
                </c:pt>
                <c:pt idx="1307">
                  <c:v>159</c:v>
                </c:pt>
                <c:pt idx="1308">
                  <c:v>194</c:v>
                </c:pt>
                <c:pt idx="1309">
                  <c:v>156</c:v>
                </c:pt>
                <c:pt idx="1310">
                  <c:v>167</c:v>
                </c:pt>
                <c:pt idx="1311">
                  <c:v>177</c:v>
                </c:pt>
                <c:pt idx="1312">
                  <c:v>182</c:v>
                </c:pt>
                <c:pt idx="1313">
                  <c:v>144</c:v>
                </c:pt>
                <c:pt idx="1314">
                  <c:v>151</c:v>
                </c:pt>
                <c:pt idx="1315">
                  <c:v>154</c:v>
                </c:pt>
                <c:pt idx="1316">
                  <c:v>149</c:v>
                </c:pt>
                <c:pt idx="1317">
                  <c:v>168</c:v>
                </c:pt>
                <c:pt idx="1318">
                  <c:v>176</c:v>
                </c:pt>
                <c:pt idx="1319">
                  <c:v>179</c:v>
                </c:pt>
                <c:pt idx="1320">
                  <c:v>173</c:v>
                </c:pt>
                <c:pt idx="1321">
                  <c:v>152</c:v>
                </c:pt>
                <c:pt idx="1322">
                  <c:v>172</c:v>
                </c:pt>
                <c:pt idx="1323">
                  <c:v>162</c:v>
                </c:pt>
                <c:pt idx="1324">
                  <c:v>142</c:v>
                </c:pt>
                <c:pt idx="1325">
                  <c:v>148</c:v>
                </c:pt>
                <c:pt idx="1326">
                  <c:v>163</c:v>
                </c:pt>
                <c:pt idx="1327">
                  <c:v>166</c:v>
                </c:pt>
                <c:pt idx="1328">
                  <c:v>161</c:v>
                </c:pt>
                <c:pt idx="1329">
                  <c:v>170</c:v>
                </c:pt>
                <c:pt idx="1330">
                  <c:v>176</c:v>
                </c:pt>
                <c:pt idx="1331">
                  <c:v>158</c:v>
                </c:pt>
                <c:pt idx="1332">
                  <c:v>159</c:v>
                </c:pt>
                <c:pt idx="1333">
                  <c:v>150</c:v>
                </c:pt>
                <c:pt idx="1334">
                  <c:v>153</c:v>
                </c:pt>
                <c:pt idx="1335">
                  <c:v>168</c:v>
                </c:pt>
                <c:pt idx="1336">
                  <c:v>172</c:v>
                </c:pt>
                <c:pt idx="1337">
                  <c:v>167</c:v>
                </c:pt>
                <c:pt idx="1338">
                  <c:v>150</c:v>
                </c:pt>
                <c:pt idx="1339">
                  <c:v>148</c:v>
                </c:pt>
                <c:pt idx="1340">
                  <c:v>149</c:v>
                </c:pt>
                <c:pt idx="1341">
                  <c:v>147</c:v>
                </c:pt>
                <c:pt idx="1342">
                  <c:v>146</c:v>
                </c:pt>
                <c:pt idx="1343">
                  <c:v>125</c:v>
                </c:pt>
                <c:pt idx="1344">
                  <c:v>172</c:v>
                </c:pt>
                <c:pt idx="1345">
                  <c:v>163</c:v>
                </c:pt>
                <c:pt idx="1346">
                  <c:v>149</c:v>
                </c:pt>
                <c:pt idx="1347">
                  <c:v>140</c:v>
                </c:pt>
                <c:pt idx="1348">
                  <c:v>146</c:v>
                </c:pt>
                <c:pt idx="1349">
                  <c:v>150</c:v>
                </c:pt>
                <c:pt idx="1350">
                  <c:v>176</c:v>
                </c:pt>
                <c:pt idx="1351">
                  <c:v>123</c:v>
                </c:pt>
                <c:pt idx="1352">
                  <c:v>139</c:v>
                </c:pt>
                <c:pt idx="1353">
                  <c:v>149</c:v>
                </c:pt>
                <c:pt idx="1354">
                  <c:v>137</c:v>
                </c:pt>
                <c:pt idx="1355">
                  <c:v>136</c:v>
                </c:pt>
                <c:pt idx="1356">
                  <c:v>169</c:v>
                </c:pt>
                <c:pt idx="1357">
                  <c:v>148</c:v>
                </c:pt>
                <c:pt idx="1358">
                  <c:v>142</c:v>
                </c:pt>
                <c:pt idx="1359">
                  <c:v>155</c:v>
                </c:pt>
                <c:pt idx="1360">
                  <c:v>142</c:v>
                </c:pt>
                <c:pt idx="1361">
                  <c:v>138</c:v>
                </c:pt>
                <c:pt idx="1362">
                  <c:v>134</c:v>
                </c:pt>
                <c:pt idx="1363">
                  <c:v>154</c:v>
                </c:pt>
                <c:pt idx="1364">
                  <c:v>149</c:v>
                </c:pt>
                <c:pt idx="1365">
                  <c:v>142</c:v>
                </c:pt>
                <c:pt idx="1366">
                  <c:v>136</c:v>
                </c:pt>
                <c:pt idx="1367">
                  <c:v>141</c:v>
                </c:pt>
                <c:pt idx="1368">
                  <c:v>147</c:v>
                </c:pt>
                <c:pt idx="1369">
                  <c:v>152</c:v>
                </c:pt>
                <c:pt idx="1370">
                  <c:v>136</c:v>
                </c:pt>
                <c:pt idx="1371">
                  <c:v>154</c:v>
                </c:pt>
                <c:pt idx="1372">
                  <c:v>139</c:v>
                </c:pt>
                <c:pt idx="1373">
                  <c:v>138</c:v>
                </c:pt>
                <c:pt idx="1374">
                  <c:v>149</c:v>
                </c:pt>
                <c:pt idx="1375">
                  <c:v>145</c:v>
                </c:pt>
                <c:pt idx="1376">
                  <c:v>132</c:v>
                </c:pt>
                <c:pt idx="1377">
                  <c:v>153</c:v>
                </c:pt>
                <c:pt idx="1378">
                  <c:v>131</c:v>
                </c:pt>
                <c:pt idx="1379">
                  <c:v>142</c:v>
                </c:pt>
                <c:pt idx="1380">
                  <c:v>134</c:v>
                </c:pt>
                <c:pt idx="1381">
                  <c:v>148</c:v>
                </c:pt>
                <c:pt idx="1382">
                  <c:v>138</c:v>
                </c:pt>
                <c:pt idx="1383">
                  <c:v>138</c:v>
                </c:pt>
                <c:pt idx="1384">
                  <c:v>140</c:v>
                </c:pt>
                <c:pt idx="1385">
                  <c:v>145</c:v>
                </c:pt>
                <c:pt idx="1386">
                  <c:v>144</c:v>
                </c:pt>
                <c:pt idx="1387">
                  <c:v>127</c:v>
                </c:pt>
                <c:pt idx="1388">
                  <c:v>133</c:v>
                </c:pt>
                <c:pt idx="1389">
                  <c:v>158</c:v>
                </c:pt>
                <c:pt idx="1390">
                  <c:v>144</c:v>
                </c:pt>
                <c:pt idx="1391">
                  <c:v>146</c:v>
                </c:pt>
                <c:pt idx="1392">
                  <c:v>131</c:v>
                </c:pt>
                <c:pt idx="1393">
                  <c:v>121</c:v>
                </c:pt>
                <c:pt idx="1394">
                  <c:v>156</c:v>
                </c:pt>
                <c:pt idx="1395">
                  <c:v>137</c:v>
                </c:pt>
                <c:pt idx="1396">
                  <c:v>144</c:v>
                </c:pt>
                <c:pt idx="1397">
                  <c:v>164</c:v>
                </c:pt>
                <c:pt idx="1398">
                  <c:v>147</c:v>
                </c:pt>
                <c:pt idx="1399">
                  <c:v>153</c:v>
                </c:pt>
                <c:pt idx="1400">
                  <c:v>133</c:v>
                </c:pt>
                <c:pt idx="1401">
                  <c:v>125</c:v>
                </c:pt>
                <c:pt idx="1402">
                  <c:v>132</c:v>
                </c:pt>
                <c:pt idx="1403">
                  <c:v>167</c:v>
                </c:pt>
                <c:pt idx="1404">
                  <c:v>141</c:v>
                </c:pt>
                <c:pt idx="1405">
                  <c:v>141</c:v>
                </c:pt>
                <c:pt idx="1406">
                  <c:v>142</c:v>
                </c:pt>
                <c:pt idx="1407">
                  <c:v>153</c:v>
                </c:pt>
                <c:pt idx="1408">
                  <c:v>144</c:v>
                </c:pt>
                <c:pt idx="1409">
                  <c:v>166</c:v>
                </c:pt>
                <c:pt idx="1410">
                  <c:v>124</c:v>
                </c:pt>
                <c:pt idx="1411">
                  <c:v>134</c:v>
                </c:pt>
                <c:pt idx="1412">
                  <c:v>133</c:v>
                </c:pt>
                <c:pt idx="1413">
                  <c:v>160</c:v>
                </c:pt>
                <c:pt idx="1414">
                  <c:v>128</c:v>
                </c:pt>
                <c:pt idx="1415">
                  <c:v>141</c:v>
                </c:pt>
                <c:pt idx="1416">
                  <c:v>121</c:v>
                </c:pt>
                <c:pt idx="1417">
                  <c:v>122</c:v>
                </c:pt>
                <c:pt idx="1418">
                  <c:v>137</c:v>
                </c:pt>
                <c:pt idx="1419">
                  <c:v>116</c:v>
                </c:pt>
                <c:pt idx="1420">
                  <c:v>130</c:v>
                </c:pt>
                <c:pt idx="1421">
                  <c:v>148</c:v>
                </c:pt>
                <c:pt idx="1422">
                  <c:v>129</c:v>
                </c:pt>
                <c:pt idx="1423">
                  <c:v>138</c:v>
                </c:pt>
                <c:pt idx="1424">
                  <c:v>139</c:v>
                </c:pt>
                <c:pt idx="1425">
                  <c:v>158</c:v>
                </c:pt>
                <c:pt idx="1426">
                  <c:v>124</c:v>
                </c:pt>
                <c:pt idx="1427">
                  <c:v>112</c:v>
                </c:pt>
                <c:pt idx="1428">
                  <c:v>117</c:v>
                </c:pt>
                <c:pt idx="1429">
                  <c:v>117</c:v>
                </c:pt>
                <c:pt idx="1430">
                  <c:v>124</c:v>
                </c:pt>
                <c:pt idx="1431">
                  <c:v>138</c:v>
                </c:pt>
                <c:pt idx="1432">
                  <c:v>119</c:v>
                </c:pt>
                <c:pt idx="1433">
                  <c:v>132</c:v>
                </c:pt>
                <c:pt idx="1434">
                  <c:v>141</c:v>
                </c:pt>
                <c:pt idx="1435">
                  <c:v>163</c:v>
                </c:pt>
                <c:pt idx="1436">
                  <c:v>137</c:v>
                </c:pt>
                <c:pt idx="1437">
                  <c:v>136</c:v>
                </c:pt>
                <c:pt idx="1438">
                  <c:v>145</c:v>
                </c:pt>
                <c:pt idx="1439">
                  <c:v>135</c:v>
                </c:pt>
                <c:pt idx="1440">
                  <c:v>148</c:v>
                </c:pt>
                <c:pt idx="1441">
                  <c:v>136</c:v>
                </c:pt>
                <c:pt idx="1442">
                  <c:v>124</c:v>
                </c:pt>
                <c:pt idx="1443">
                  <c:v>118</c:v>
                </c:pt>
                <c:pt idx="1444">
                  <c:v>113</c:v>
                </c:pt>
                <c:pt idx="1445">
                  <c:v>141</c:v>
                </c:pt>
                <c:pt idx="1446">
                  <c:v>120</c:v>
                </c:pt>
                <c:pt idx="1447">
                  <c:v>142</c:v>
                </c:pt>
                <c:pt idx="1448">
                  <c:v>132</c:v>
                </c:pt>
                <c:pt idx="1449">
                  <c:v>117</c:v>
                </c:pt>
                <c:pt idx="1450">
                  <c:v>141</c:v>
                </c:pt>
                <c:pt idx="1451">
                  <c:v>135</c:v>
                </c:pt>
                <c:pt idx="1452">
                  <c:v>120</c:v>
                </c:pt>
                <c:pt idx="1453">
                  <c:v>136</c:v>
                </c:pt>
                <c:pt idx="1454">
                  <c:v>135</c:v>
                </c:pt>
                <c:pt idx="1455">
                  <c:v>124</c:v>
                </c:pt>
                <c:pt idx="1456">
                  <c:v>135</c:v>
                </c:pt>
                <c:pt idx="1457">
                  <c:v>127</c:v>
                </c:pt>
                <c:pt idx="1458">
                  <c:v>128</c:v>
                </c:pt>
                <c:pt idx="1459">
                  <c:v>120</c:v>
                </c:pt>
                <c:pt idx="1460">
                  <c:v>123</c:v>
                </c:pt>
                <c:pt idx="1461">
                  <c:v>107</c:v>
                </c:pt>
                <c:pt idx="1462">
                  <c:v>140</c:v>
                </c:pt>
                <c:pt idx="1463">
                  <c:v>147</c:v>
                </c:pt>
                <c:pt idx="1464">
                  <c:v>113</c:v>
                </c:pt>
                <c:pt idx="1465">
                  <c:v>106</c:v>
                </c:pt>
                <c:pt idx="1466">
                  <c:v>153</c:v>
                </c:pt>
                <c:pt idx="1467">
                  <c:v>135</c:v>
                </c:pt>
                <c:pt idx="1468">
                  <c:v>139</c:v>
                </c:pt>
                <c:pt idx="1469">
                  <c:v>120</c:v>
                </c:pt>
                <c:pt idx="1470">
                  <c:v>123</c:v>
                </c:pt>
                <c:pt idx="1471">
                  <c:v>136</c:v>
                </c:pt>
                <c:pt idx="1472">
                  <c:v>116</c:v>
                </c:pt>
                <c:pt idx="1473">
                  <c:v>131</c:v>
                </c:pt>
                <c:pt idx="1474">
                  <c:v>143</c:v>
                </c:pt>
                <c:pt idx="1475">
                  <c:v>124</c:v>
                </c:pt>
                <c:pt idx="1476">
                  <c:v>123</c:v>
                </c:pt>
                <c:pt idx="1477">
                  <c:v>137</c:v>
                </c:pt>
                <c:pt idx="1478">
                  <c:v>137</c:v>
                </c:pt>
                <c:pt idx="1479">
                  <c:v>146</c:v>
                </c:pt>
                <c:pt idx="1480">
                  <c:v>125</c:v>
                </c:pt>
                <c:pt idx="1481">
                  <c:v>118</c:v>
                </c:pt>
                <c:pt idx="1482">
                  <c:v>122</c:v>
                </c:pt>
                <c:pt idx="1483">
                  <c:v>131</c:v>
                </c:pt>
                <c:pt idx="1484">
                  <c:v>141</c:v>
                </c:pt>
                <c:pt idx="1485">
                  <c:v>131</c:v>
                </c:pt>
                <c:pt idx="1486">
                  <c:v>136</c:v>
                </c:pt>
                <c:pt idx="1487">
                  <c:v>121</c:v>
                </c:pt>
                <c:pt idx="1488">
                  <c:v>105</c:v>
                </c:pt>
                <c:pt idx="1489">
                  <c:v>125</c:v>
                </c:pt>
                <c:pt idx="1490">
                  <c:v>117</c:v>
                </c:pt>
                <c:pt idx="1491">
                  <c:v>116</c:v>
                </c:pt>
                <c:pt idx="1492">
                  <c:v>136</c:v>
                </c:pt>
                <c:pt idx="1493">
                  <c:v>134</c:v>
                </c:pt>
                <c:pt idx="1494">
                  <c:v>126</c:v>
                </c:pt>
                <c:pt idx="1495">
                  <c:v>125</c:v>
                </c:pt>
                <c:pt idx="1496">
                  <c:v>110</c:v>
                </c:pt>
                <c:pt idx="1497">
                  <c:v>122</c:v>
                </c:pt>
                <c:pt idx="1498">
                  <c:v>134</c:v>
                </c:pt>
                <c:pt idx="1499">
                  <c:v>128</c:v>
                </c:pt>
                <c:pt idx="1500">
                  <c:v>134</c:v>
                </c:pt>
                <c:pt idx="1501">
                  <c:v>129</c:v>
                </c:pt>
                <c:pt idx="1502">
                  <c:v>118</c:v>
                </c:pt>
                <c:pt idx="1503">
                  <c:v>106</c:v>
                </c:pt>
                <c:pt idx="1504">
                  <c:v>114</c:v>
                </c:pt>
                <c:pt idx="1505">
                  <c:v>149</c:v>
                </c:pt>
                <c:pt idx="1506">
                  <c:v>123</c:v>
                </c:pt>
                <c:pt idx="1507">
                  <c:v>140</c:v>
                </c:pt>
                <c:pt idx="1508">
                  <c:v>129</c:v>
                </c:pt>
                <c:pt idx="1509">
                  <c:v>137</c:v>
                </c:pt>
                <c:pt idx="1510">
                  <c:v>143</c:v>
                </c:pt>
                <c:pt idx="1511">
                  <c:v>115</c:v>
                </c:pt>
                <c:pt idx="1512">
                  <c:v>141</c:v>
                </c:pt>
                <c:pt idx="1513">
                  <c:v>123</c:v>
                </c:pt>
                <c:pt idx="1514">
                  <c:v>120</c:v>
                </c:pt>
                <c:pt idx="1515">
                  <c:v>137</c:v>
                </c:pt>
                <c:pt idx="1516">
                  <c:v>131</c:v>
                </c:pt>
                <c:pt idx="1517">
                  <c:v>130</c:v>
                </c:pt>
                <c:pt idx="1518">
                  <c:v>126</c:v>
                </c:pt>
                <c:pt idx="1519">
                  <c:v>117</c:v>
                </c:pt>
                <c:pt idx="1520">
                  <c:v>137</c:v>
                </c:pt>
                <c:pt idx="1521">
                  <c:v>140</c:v>
                </c:pt>
                <c:pt idx="1522">
                  <c:v>130</c:v>
                </c:pt>
                <c:pt idx="1523">
                  <c:v>123</c:v>
                </c:pt>
                <c:pt idx="1524">
                  <c:v>150</c:v>
                </c:pt>
                <c:pt idx="1525">
                  <c:v>125</c:v>
                </c:pt>
                <c:pt idx="1526">
                  <c:v>128</c:v>
                </c:pt>
                <c:pt idx="1527">
                  <c:v>117</c:v>
                </c:pt>
                <c:pt idx="1528">
                  <c:v>156</c:v>
                </c:pt>
                <c:pt idx="1529">
                  <c:v>136</c:v>
                </c:pt>
                <c:pt idx="1530">
                  <c:v>131</c:v>
                </c:pt>
                <c:pt idx="1531">
                  <c:v>133</c:v>
                </c:pt>
                <c:pt idx="1532">
                  <c:v>151</c:v>
                </c:pt>
                <c:pt idx="1533">
                  <c:v>132</c:v>
                </c:pt>
                <c:pt idx="1534">
                  <c:v>144</c:v>
                </c:pt>
                <c:pt idx="1535">
                  <c:v>105</c:v>
                </c:pt>
                <c:pt idx="1536">
                  <c:v>123</c:v>
                </c:pt>
                <c:pt idx="1537">
                  <c:v>119</c:v>
                </c:pt>
                <c:pt idx="1538">
                  <c:v>119</c:v>
                </c:pt>
                <c:pt idx="1539">
                  <c:v>145</c:v>
                </c:pt>
                <c:pt idx="1540">
                  <c:v>139</c:v>
                </c:pt>
                <c:pt idx="1541">
                  <c:v>130</c:v>
                </c:pt>
                <c:pt idx="1542">
                  <c:v>119</c:v>
                </c:pt>
                <c:pt idx="1543">
                  <c:v>110</c:v>
                </c:pt>
                <c:pt idx="1544">
                  <c:v>125</c:v>
                </c:pt>
                <c:pt idx="1545">
                  <c:v>128</c:v>
                </c:pt>
                <c:pt idx="1546">
                  <c:v>124</c:v>
                </c:pt>
                <c:pt idx="1547">
                  <c:v>126</c:v>
                </c:pt>
                <c:pt idx="1548">
                  <c:v>127</c:v>
                </c:pt>
                <c:pt idx="1549">
                  <c:v>145</c:v>
                </c:pt>
                <c:pt idx="1550">
                  <c:v>120</c:v>
                </c:pt>
                <c:pt idx="1551">
                  <c:v>115</c:v>
                </c:pt>
                <c:pt idx="1552">
                  <c:v>146</c:v>
                </c:pt>
                <c:pt idx="1553">
                  <c:v>113</c:v>
                </c:pt>
                <c:pt idx="1554">
                  <c:v>127</c:v>
                </c:pt>
                <c:pt idx="1555">
                  <c:v>124</c:v>
                </c:pt>
                <c:pt idx="1556">
                  <c:v>121</c:v>
                </c:pt>
                <c:pt idx="1557">
                  <c:v>141</c:v>
                </c:pt>
                <c:pt idx="1558">
                  <c:v>137</c:v>
                </c:pt>
                <c:pt idx="1559">
                  <c:v>125</c:v>
                </c:pt>
                <c:pt idx="1560">
                  <c:v>124</c:v>
                </c:pt>
                <c:pt idx="1561">
                  <c:v>113</c:v>
                </c:pt>
                <c:pt idx="1562">
                  <c:v>122</c:v>
                </c:pt>
                <c:pt idx="1563">
                  <c:v>115</c:v>
                </c:pt>
                <c:pt idx="1564">
                  <c:v>127</c:v>
                </c:pt>
                <c:pt idx="1565">
                  <c:v>131</c:v>
                </c:pt>
                <c:pt idx="1566">
                  <c:v>129</c:v>
                </c:pt>
                <c:pt idx="1567">
                  <c:v>126</c:v>
                </c:pt>
                <c:pt idx="1568">
                  <c:v>134</c:v>
                </c:pt>
                <c:pt idx="1569">
                  <c:v>114</c:v>
                </c:pt>
                <c:pt idx="1570">
                  <c:v>122</c:v>
                </c:pt>
                <c:pt idx="1571">
                  <c:v>127</c:v>
                </c:pt>
                <c:pt idx="1572">
                  <c:v>114</c:v>
                </c:pt>
                <c:pt idx="1573">
                  <c:v>149</c:v>
                </c:pt>
                <c:pt idx="1574">
                  <c:v>161</c:v>
                </c:pt>
                <c:pt idx="1575">
                  <c:v>179</c:v>
                </c:pt>
                <c:pt idx="1576">
                  <c:v>155</c:v>
                </c:pt>
                <c:pt idx="1577">
                  <c:v>179</c:v>
                </c:pt>
                <c:pt idx="1578">
                  <c:v>196</c:v>
                </c:pt>
                <c:pt idx="1579">
                  <c:v>200</c:v>
                </c:pt>
                <c:pt idx="1580">
                  <c:v>264</c:v>
                </c:pt>
                <c:pt idx="1581">
                  <c:v>284</c:v>
                </c:pt>
                <c:pt idx="1582">
                  <c:v>341</c:v>
                </c:pt>
                <c:pt idx="1583">
                  <c:v>427</c:v>
                </c:pt>
                <c:pt idx="1584">
                  <c:v>562</c:v>
                </c:pt>
                <c:pt idx="1585">
                  <c:v>708</c:v>
                </c:pt>
                <c:pt idx="1586">
                  <c:v>873</c:v>
                </c:pt>
                <c:pt idx="1587">
                  <c:v>984</c:v>
                </c:pt>
                <c:pt idx="1588">
                  <c:v>1113</c:v>
                </c:pt>
                <c:pt idx="1589">
                  <c:v>1127</c:v>
                </c:pt>
                <c:pt idx="1590">
                  <c:v>994</c:v>
                </c:pt>
                <c:pt idx="1591">
                  <c:v>904</c:v>
                </c:pt>
                <c:pt idx="1592">
                  <c:v>683</c:v>
                </c:pt>
                <c:pt idx="1593">
                  <c:v>496</c:v>
                </c:pt>
                <c:pt idx="1594">
                  <c:v>333</c:v>
                </c:pt>
                <c:pt idx="1595">
                  <c:v>226</c:v>
                </c:pt>
                <c:pt idx="1596">
                  <c:v>156</c:v>
                </c:pt>
                <c:pt idx="1597">
                  <c:v>150</c:v>
                </c:pt>
                <c:pt idx="1598">
                  <c:v>132</c:v>
                </c:pt>
                <c:pt idx="1599">
                  <c:v>124</c:v>
                </c:pt>
                <c:pt idx="1600">
                  <c:v>117</c:v>
                </c:pt>
                <c:pt idx="1601">
                  <c:v>136</c:v>
                </c:pt>
                <c:pt idx="1602">
                  <c:v>98</c:v>
                </c:pt>
                <c:pt idx="1603">
                  <c:v>143</c:v>
                </c:pt>
                <c:pt idx="1604">
                  <c:v>141</c:v>
                </c:pt>
                <c:pt idx="1605">
                  <c:v>124</c:v>
                </c:pt>
                <c:pt idx="1606">
                  <c:v>133</c:v>
                </c:pt>
                <c:pt idx="1607">
                  <c:v>136</c:v>
                </c:pt>
                <c:pt idx="1608">
                  <c:v>120</c:v>
                </c:pt>
                <c:pt idx="1609">
                  <c:v>132</c:v>
                </c:pt>
                <c:pt idx="1610">
                  <c:v>129</c:v>
                </c:pt>
                <c:pt idx="1611">
                  <c:v>123</c:v>
                </c:pt>
                <c:pt idx="1612">
                  <c:v>110</c:v>
                </c:pt>
                <c:pt idx="1613">
                  <c:v>121</c:v>
                </c:pt>
                <c:pt idx="1614">
                  <c:v>104</c:v>
                </c:pt>
                <c:pt idx="1615">
                  <c:v>127</c:v>
                </c:pt>
                <c:pt idx="1616">
                  <c:v>110</c:v>
                </c:pt>
                <c:pt idx="1617">
                  <c:v>112</c:v>
                </c:pt>
                <c:pt idx="1618">
                  <c:v>134</c:v>
                </c:pt>
                <c:pt idx="1619">
                  <c:v>125</c:v>
                </c:pt>
                <c:pt idx="1620">
                  <c:v>138</c:v>
                </c:pt>
                <c:pt idx="1621">
                  <c:v>141</c:v>
                </c:pt>
                <c:pt idx="1622">
                  <c:v>130</c:v>
                </c:pt>
                <c:pt idx="1623">
                  <c:v>120</c:v>
                </c:pt>
                <c:pt idx="1624">
                  <c:v>133</c:v>
                </c:pt>
                <c:pt idx="1625">
                  <c:v>121</c:v>
                </c:pt>
                <c:pt idx="1626">
                  <c:v>134</c:v>
                </c:pt>
                <c:pt idx="1627">
                  <c:v>143</c:v>
                </c:pt>
                <c:pt idx="1628">
                  <c:v>122</c:v>
                </c:pt>
                <c:pt idx="1629">
                  <c:v>142</c:v>
                </c:pt>
                <c:pt idx="1630">
                  <c:v>146</c:v>
                </c:pt>
                <c:pt idx="1631">
                  <c:v>128</c:v>
                </c:pt>
                <c:pt idx="1632">
                  <c:v>123</c:v>
                </c:pt>
                <c:pt idx="1633">
                  <c:v>136</c:v>
                </c:pt>
                <c:pt idx="1634">
                  <c:v>118</c:v>
                </c:pt>
                <c:pt idx="1635">
                  <c:v>117</c:v>
                </c:pt>
                <c:pt idx="1636">
                  <c:v>121</c:v>
                </c:pt>
                <c:pt idx="1637">
                  <c:v>130</c:v>
                </c:pt>
                <c:pt idx="1638">
                  <c:v>128</c:v>
                </c:pt>
                <c:pt idx="1639">
                  <c:v>119</c:v>
                </c:pt>
                <c:pt idx="1640">
                  <c:v>100</c:v>
                </c:pt>
                <c:pt idx="1641">
                  <c:v>144</c:v>
                </c:pt>
                <c:pt idx="1642">
                  <c:v>124</c:v>
                </c:pt>
                <c:pt idx="1643">
                  <c:v>124</c:v>
                </c:pt>
                <c:pt idx="1644">
                  <c:v>112</c:v>
                </c:pt>
                <c:pt idx="1645">
                  <c:v>115</c:v>
                </c:pt>
                <c:pt idx="1646">
                  <c:v>122</c:v>
                </c:pt>
                <c:pt idx="1647">
                  <c:v>127</c:v>
                </c:pt>
                <c:pt idx="1648">
                  <c:v>111</c:v>
                </c:pt>
                <c:pt idx="1649">
                  <c:v>122</c:v>
                </c:pt>
                <c:pt idx="1650">
                  <c:v>121</c:v>
                </c:pt>
                <c:pt idx="1651">
                  <c:v>128</c:v>
                </c:pt>
                <c:pt idx="1652">
                  <c:v>121</c:v>
                </c:pt>
                <c:pt idx="1653">
                  <c:v>112</c:v>
                </c:pt>
                <c:pt idx="1654">
                  <c:v>120</c:v>
                </c:pt>
                <c:pt idx="1655">
                  <c:v>126</c:v>
                </c:pt>
                <c:pt idx="1656">
                  <c:v>120</c:v>
                </c:pt>
                <c:pt idx="1657">
                  <c:v>121</c:v>
                </c:pt>
                <c:pt idx="1658">
                  <c:v>127</c:v>
                </c:pt>
                <c:pt idx="1659">
                  <c:v>113</c:v>
                </c:pt>
                <c:pt idx="1660">
                  <c:v>111</c:v>
                </c:pt>
                <c:pt idx="1661">
                  <c:v>128</c:v>
                </c:pt>
                <c:pt idx="1662">
                  <c:v>127</c:v>
                </c:pt>
                <c:pt idx="1663">
                  <c:v>120</c:v>
                </c:pt>
                <c:pt idx="1664">
                  <c:v>126</c:v>
                </c:pt>
                <c:pt idx="1665">
                  <c:v>136</c:v>
                </c:pt>
                <c:pt idx="1666">
                  <c:v>124</c:v>
                </c:pt>
                <c:pt idx="1667">
                  <c:v>137</c:v>
                </c:pt>
                <c:pt idx="1668">
                  <c:v>122</c:v>
                </c:pt>
                <c:pt idx="1669">
                  <c:v>111</c:v>
                </c:pt>
                <c:pt idx="1670">
                  <c:v>115</c:v>
                </c:pt>
                <c:pt idx="1671">
                  <c:v>115</c:v>
                </c:pt>
                <c:pt idx="1672">
                  <c:v>123</c:v>
                </c:pt>
                <c:pt idx="1673">
                  <c:v>104</c:v>
                </c:pt>
                <c:pt idx="1674">
                  <c:v>141</c:v>
                </c:pt>
                <c:pt idx="1675">
                  <c:v>125</c:v>
                </c:pt>
                <c:pt idx="1676">
                  <c:v>119</c:v>
                </c:pt>
                <c:pt idx="1677">
                  <c:v>120</c:v>
                </c:pt>
                <c:pt idx="1678">
                  <c:v>133</c:v>
                </c:pt>
                <c:pt idx="1679">
                  <c:v>121</c:v>
                </c:pt>
                <c:pt idx="1680">
                  <c:v>115</c:v>
                </c:pt>
                <c:pt idx="1681">
                  <c:v>105</c:v>
                </c:pt>
                <c:pt idx="1682">
                  <c:v>108</c:v>
                </c:pt>
                <c:pt idx="1683">
                  <c:v>110</c:v>
                </c:pt>
                <c:pt idx="1684">
                  <c:v>119</c:v>
                </c:pt>
                <c:pt idx="1685">
                  <c:v>129</c:v>
                </c:pt>
                <c:pt idx="1686">
                  <c:v>126</c:v>
                </c:pt>
                <c:pt idx="1687">
                  <c:v>146</c:v>
                </c:pt>
                <c:pt idx="1688">
                  <c:v>130</c:v>
                </c:pt>
                <c:pt idx="1689">
                  <c:v>109</c:v>
                </c:pt>
                <c:pt idx="1690">
                  <c:v>128</c:v>
                </c:pt>
                <c:pt idx="1691">
                  <c:v>118</c:v>
                </c:pt>
                <c:pt idx="1692">
                  <c:v>137</c:v>
                </c:pt>
                <c:pt idx="1693">
                  <c:v>113</c:v>
                </c:pt>
                <c:pt idx="1694">
                  <c:v>117</c:v>
                </c:pt>
                <c:pt idx="1695">
                  <c:v>129</c:v>
                </c:pt>
                <c:pt idx="1696">
                  <c:v>115</c:v>
                </c:pt>
                <c:pt idx="1697">
                  <c:v>116</c:v>
                </c:pt>
                <c:pt idx="1698">
                  <c:v>124</c:v>
                </c:pt>
                <c:pt idx="1699">
                  <c:v>129</c:v>
                </c:pt>
                <c:pt idx="1700">
                  <c:v>121</c:v>
                </c:pt>
                <c:pt idx="1701">
                  <c:v>118</c:v>
                </c:pt>
                <c:pt idx="1702">
                  <c:v>135</c:v>
                </c:pt>
                <c:pt idx="1703">
                  <c:v>119</c:v>
                </c:pt>
                <c:pt idx="1704">
                  <c:v>119</c:v>
                </c:pt>
                <c:pt idx="1705">
                  <c:v>113</c:v>
                </c:pt>
                <c:pt idx="1706">
                  <c:v>115</c:v>
                </c:pt>
                <c:pt idx="1707">
                  <c:v>137</c:v>
                </c:pt>
                <c:pt idx="1708">
                  <c:v>118</c:v>
                </c:pt>
                <c:pt idx="1709">
                  <c:v>110</c:v>
                </c:pt>
                <c:pt idx="1710">
                  <c:v>113</c:v>
                </c:pt>
                <c:pt idx="1711">
                  <c:v>121</c:v>
                </c:pt>
                <c:pt idx="1712">
                  <c:v>116</c:v>
                </c:pt>
                <c:pt idx="1713">
                  <c:v>112</c:v>
                </c:pt>
                <c:pt idx="1714">
                  <c:v>107</c:v>
                </c:pt>
                <c:pt idx="1715">
                  <c:v>119</c:v>
                </c:pt>
                <c:pt idx="1716">
                  <c:v>113</c:v>
                </c:pt>
                <c:pt idx="1717">
                  <c:v>115</c:v>
                </c:pt>
                <c:pt idx="1718">
                  <c:v>126</c:v>
                </c:pt>
                <c:pt idx="1719">
                  <c:v>126</c:v>
                </c:pt>
                <c:pt idx="1720">
                  <c:v>122</c:v>
                </c:pt>
                <c:pt idx="1721">
                  <c:v>115</c:v>
                </c:pt>
                <c:pt idx="1722">
                  <c:v>113</c:v>
                </c:pt>
                <c:pt idx="1723">
                  <c:v>112</c:v>
                </c:pt>
                <c:pt idx="1724">
                  <c:v>107</c:v>
                </c:pt>
                <c:pt idx="1725">
                  <c:v>130</c:v>
                </c:pt>
                <c:pt idx="1726">
                  <c:v>113</c:v>
                </c:pt>
                <c:pt idx="1727">
                  <c:v>118</c:v>
                </c:pt>
                <c:pt idx="1728">
                  <c:v>112</c:v>
                </c:pt>
                <c:pt idx="1729">
                  <c:v>112</c:v>
                </c:pt>
                <c:pt idx="1730">
                  <c:v>112</c:v>
                </c:pt>
                <c:pt idx="1731">
                  <c:v>116</c:v>
                </c:pt>
                <c:pt idx="1732">
                  <c:v>109</c:v>
                </c:pt>
                <c:pt idx="1733">
                  <c:v>101</c:v>
                </c:pt>
                <c:pt idx="1734">
                  <c:v>112</c:v>
                </c:pt>
                <c:pt idx="1735">
                  <c:v>119</c:v>
                </c:pt>
                <c:pt idx="1736">
                  <c:v>128</c:v>
                </c:pt>
                <c:pt idx="1737">
                  <c:v>131</c:v>
                </c:pt>
                <c:pt idx="1738">
                  <c:v>112</c:v>
                </c:pt>
                <c:pt idx="1739">
                  <c:v>130</c:v>
                </c:pt>
                <c:pt idx="1740">
                  <c:v>101</c:v>
                </c:pt>
                <c:pt idx="1741">
                  <c:v>120</c:v>
                </c:pt>
                <c:pt idx="1742">
                  <c:v>118</c:v>
                </c:pt>
                <c:pt idx="1743">
                  <c:v>116</c:v>
                </c:pt>
                <c:pt idx="1744">
                  <c:v>109</c:v>
                </c:pt>
                <c:pt idx="1745">
                  <c:v>125</c:v>
                </c:pt>
                <c:pt idx="1746">
                  <c:v>112</c:v>
                </c:pt>
                <c:pt idx="1747">
                  <c:v>96</c:v>
                </c:pt>
                <c:pt idx="1748">
                  <c:v>118</c:v>
                </c:pt>
                <c:pt idx="1749">
                  <c:v>121</c:v>
                </c:pt>
                <c:pt idx="1750">
                  <c:v>128</c:v>
                </c:pt>
                <c:pt idx="1751">
                  <c:v>125</c:v>
                </c:pt>
                <c:pt idx="1752">
                  <c:v>112</c:v>
                </c:pt>
                <c:pt idx="1753">
                  <c:v>130</c:v>
                </c:pt>
                <c:pt idx="1754">
                  <c:v>133</c:v>
                </c:pt>
                <c:pt idx="1755">
                  <c:v>119</c:v>
                </c:pt>
                <c:pt idx="1756">
                  <c:v>108</c:v>
                </c:pt>
                <c:pt idx="1757">
                  <c:v>115</c:v>
                </c:pt>
                <c:pt idx="1758">
                  <c:v>119</c:v>
                </c:pt>
                <c:pt idx="1759">
                  <c:v>120</c:v>
                </c:pt>
                <c:pt idx="1760">
                  <c:v>113</c:v>
                </c:pt>
                <c:pt idx="1761">
                  <c:v>112</c:v>
                </c:pt>
                <c:pt idx="1762">
                  <c:v>131</c:v>
                </c:pt>
                <c:pt idx="1763">
                  <c:v>102</c:v>
                </c:pt>
                <c:pt idx="1764">
                  <c:v>135</c:v>
                </c:pt>
                <c:pt idx="1765">
                  <c:v>115</c:v>
                </c:pt>
                <c:pt idx="1766">
                  <c:v>123</c:v>
                </c:pt>
                <c:pt idx="1767">
                  <c:v>107</c:v>
                </c:pt>
                <c:pt idx="1768">
                  <c:v>97</c:v>
                </c:pt>
                <c:pt idx="1769">
                  <c:v>104</c:v>
                </c:pt>
                <c:pt idx="1770">
                  <c:v>107</c:v>
                </c:pt>
                <c:pt idx="1771">
                  <c:v>112</c:v>
                </c:pt>
                <c:pt idx="1772">
                  <c:v>86</c:v>
                </c:pt>
                <c:pt idx="1773">
                  <c:v>99</c:v>
                </c:pt>
                <c:pt idx="1774">
                  <c:v>93</c:v>
                </c:pt>
                <c:pt idx="1775">
                  <c:v>105</c:v>
                </c:pt>
                <c:pt idx="1776">
                  <c:v>125</c:v>
                </c:pt>
                <c:pt idx="1777">
                  <c:v>102</c:v>
                </c:pt>
                <c:pt idx="1778">
                  <c:v>99</c:v>
                </c:pt>
                <c:pt idx="1779">
                  <c:v>95</c:v>
                </c:pt>
                <c:pt idx="1780">
                  <c:v>107</c:v>
                </c:pt>
                <c:pt idx="1781">
                  <c:v>122</c:v>
                </c:pt>
                <c:pt idx="1782">
                  <c:v>102</c:v>
                </c:pt>
                <c:pt idx="1783">
                  <c:v>123</c:v>
                </c:pt>
                <c:pt idx="1784">
                  <c:v>118</c:v>
                </c:pt>
                <c:pt idx="1785">
                  <c:v>108</c:v>
                </c:pt>
                <c:pt idx="1786">
                  <c:v>115</c:v>
                </c:pt>
                <c:pt idx="1787">
                  <c:v>118</c:v>
                </c:pt>
                <c:pt idx="1788">
                  <c:v>128</c:v>
                </c:pt>
                <c:pt idx="1789">
                  <c:v>98</c:v>
                </c:pt>
                <c:pt idx="1790">
                  <c:v>136</c:v>
                </c:pt>
                <c:pt idx="1791">
                  <c:v>102</c:v>
                </c:pt>
                <c:pt idx="1792">
                  <c:v>112</c:v>
                </c:pt>
                <c:pt idx="1793">
                  <c:v>112</c:v>
                </c:pt>
                <c:pt idx="1794">
                  <c:v>95</c:v>
                </c:pt>
                <c:pt idx="1795">
                  <c:v>118</c:v>
                </c:pt>
                <c:pt idx="1796">
                  <c:v>103</c:v>
                </c:pt>
                <c:pt idx="1797">
                  <c:v>98</c:v>
                </c:pt>
                <c:pt idx="1798">
                  <c:v>115</c:v>
                </c:pt>
                <c:pt idx="1799">
                  <c:v>101</c:v>
                </c:pt>
                <c:pt idx="1800">
                  <c:v>94</c:v>
                </c:pt>
                <c:pt idx="1801">
                  <c:v>98</c:v>
                </c:pt>
                <c:pt idx="1802">
                  <c:v>87</c:v>
                </c:pt>
                <c:pt idx="1803">
                  <c:v>88</c:v>
                </c:pt>
                <c:pt idx="1804">
                  <c:v>101</c:v>
                </c:pt>
                <c:pt idx="1805">
                  <c:v>98</c:v>
                </c:pt>
                <c:pt idx="1806">
                  <c:v>110</c:v>
                </c:pt>
                <c:pt idx="1807">
                  <c:v>110</c:v>
                </c:pt>
                <c:pt idx="1808">
                  <c:v>109</c:v>
                </c:pt>
                <c:pt idx="1809">
                  <c:v>119</c:v>
                </c:pt>
                <c:pt idx="1810">
                  <c:v>115</c:v>
                </c:pt>
                <c:pt idx="1811">
                  <c:v>112</c:v>
                </c:pt>
                <c:pt idx="1812">
                  <c:v>97</c:v>
                </c:pt>
                <c:pt idx="1813">
                  <c:v>99</c:v>
                </c:pt>
                <c:pt idx="1814">
                  <c:v>117</c:v>
                </c:pt>
                <c:pt idx="1815">
                  <c:v>112</c:v>
                </c:pt>
                <c:pt idx="1816">
                  <c:v>90</c:v>
                </c:pt>
                <c:pt idx="1817">
                  <c:v>101</c:v>
                </c:pt>
                <c:pt idx="1818">
                  <c:v>111</c:v>
                </c:pt>
                <c:pt idx="1819">
                  <c:v>114</c:v>
                </c:pt>
                <c:pt idx="1820">
                  <c:v>105</c:v>
                </c:pt>
                <c:pt idx="1821">
                  <c:v>111</c:v>
                </c:pt>
                <c:pt idx="1822">
                  <c:v>90</c:v>
                </c:pt>
                <c:pt idx="1823">
                  <c:v>106</c:v>
                </c:pt>
                <c:pt idx="1824">
                  <c:v>98</c:v>
                </c:pt>
                <c:pt idx="1825">
                  <c:v>89</c:v>
                </c:pt>
                <c:pt idx="1826">
                  <c:v>90</c:v>
                </c:pt>
                <c:pt idx="1827">
                  <c:v>103</c:v>
                </c:pt>
                <c:pt idx="1828">
                  <c:v>99</c:v>
                </c:pt>
                <c:pt idx="1829">
                  <c:v>103</c:v>
                </c:pt>
                <c:pt idx="1830">
                  <c:v>120</c:v>
                </c:pt>
                <c:pt idx="1831">
                  <c:v>91</c:v>
                </c:pt>
                <c:pt idx="1832">
                  <c:v>113</c:v>
                </c:pt>
                <c:pt idx="1833">
                  <c:v>97</c:v>
                </c:pt>
                <c:pt idx="1834">
                  <c:v>110</c:v>
                </c:pt>
                <c:pt idx="1835">
                  <c:v>99</c:v>
                </c:pt>
                <c:pt idx="1836">
                  <c:v>113</c:v>
                </c:pt>
                <c:pt idx="1837">
                  <c:v>101</c:v>
                </c:pt>
                <c:pt idx="1838">
                  <c:v>110</c:v>
                </c:pt>
                <c:pt idx="1839">
                  <c:v>107</c:v>
                </c:pt>
                <c:pt idx="1840">
                  <c:v>105</c:v>
                </c:pt>
                <c:pt idx="1841">
                  <c:v>108</c:v>
                </c:pt>
                <c:pt idx="1842">
                  <c:v>97</c:v>
                </c:pt>
                <c:pt idx="1843">
                  <c:v>85</c:v>
                </c:pt>
                <c:pt idx="1844">
                  <c:v>92</c:v>
                </c:pt>
                <c:pt idx="1845">
                  <c:v>103</c:v>
                </c:pt>
                <c:pt idx="1846">
                  <c:v>97</c:v>
                </c:pt>
                <c:pt idx="1847">
                  <c:v>94</c:v>
                </c:pt>
                <c:pt idx="1848">
                  <c:v>89</c:v>
                </c:pt>
                <c:pt idx="1849">
                  <c:v>82</c:v>
                </c:pt>
                <c:pt idx="1850">
                  <c:v>91</c:v>
                </c:pt>
                <c:pt idx="1851">
                  <c:v>96</c:v>
                </c:pt>
                <c:pt idx="1852">
                  <c:v>90</c:v>
                </c:pt>
                <c:pt idx="1853">
                  <c:v>116</c:v>
                </c:pt>
                <c:pt idx="1854">
                  <c:v>104</c:v>
                </c:pt>
                <c:pt idx="1855">
                  <c:v>104</c:v>
                </c:pt>
                <c:pt idx="1856">
                  <c:v>107</c:v>
                </c:pt>
                <c:pt idx="1857">
                  <c:v>96</c:v>
                </c:pt>
                <c:pt idx="1858">
                  <c:v>98</c:v>
                </c:pt>
                <c:pt idx="1859">
                  <c:v>112</c:v>
                </c:pt>
                <c:pt idx="1860">
                  <c:v>109</c:v>
                </c:pt>
                <c:pt idx="1861">
                  <c:v>98</c:v>
                </c:pt>
                <c:pt idx="1862">
                  <c:v>103</c:v>
                </c:pt>
                <c:pt idx="1863">
                  <c:v>102</c:v>
                </c:pt>
                <c:pt idx="1864">
                  <c:v>85</c:v>
                </c:pt>
                <c:pt idx="1865">
                  <c:v>105</c:v>
                </c:pt>
                <c:pt idx="1866">
                  <c:v>102</c:v>
                </c:pt>
                <c:pt idx="1867">
                  <c:v>92</c:v>
                </c:pt>
                <c:pt idx="1868">
                  <c:v>88</c:v>
                </c:pt>
                <c:pt idx="1869">
                  <c:v>113</c:v>
                </c:pt>
                <c:pt idx="1870">
                  <c:v>89</c:v>
                </c:pt>
                <c:pt idx="1871">
                  <c:v>98</c:v>
                </c:pt>
                <c:pt idx="1872">
                  <c:v>86</c:v>
                </c:pt>
                <c:pt idx="1873">
                  <c:v>97</c:v>
                </c:pt>
                <c:pt idx="1874">
                  <c:v>101</c:v>
                </c:pt>
                <c:pt idx="1875">
                  <c:v>107</c:v>
                </c:pt>
                <c:pt idx="1876">
                  <c:v>86</c:v>
                </c:pt>
                <c:pt idx="1877">
                  <c:v>85</c:v>
                </c:pt>
                <c:pt idx="1878">
                  <c:v>102</c:v>
                </c:pt>
                <c:pt idx="1879">
                  <c:v>96</c:v>
                </c:pt>
                <c:pt idx="1880">
                  <c:v>97</c:v>
                </c:pt>
                <c:pt idx="1881">
                  <c:v>93</c:v>
                </c:pt>
                <c:pt idx="1882">
                  <c:v>100</c:v>
                </c:pt>
                <c:pt idx="1883">
                  <c:v>96</c:v>
                </c:pt>
                <c:pt idx="1884">
                  <c:v>94</c:v>
                </c:pt>
                <c:pt idx="1885">
                  <c:v>87</c:v>
                </c:pt>
                <c:pt idx="1886">
                  <c:v>90</c:v>
                </c:pt>
                <c:pt idx="1887">
                  <c:v>89</c:v>
                </c:pt>
                <c:pt idx="1888">
                  <c:v>94</c:v>
                </c:pt>
                <c:pt idx="1889">
                  <c:v>99</c:v>
                </c:pt>
                <c:pt idx="1890">
                  <c:v>94</c:v>
                </c:pt>
                <c:pt idx="1891">
                  <c:v>88</c:v>
                </c:pt>
                <c:pt idx="1892">
                  <c:v>84</c:v>
                </c:pt>
                <c:pt idx="1893">
                  <c:v>92</c:v>
                </c:pt>
                <c:pt idx="1894">
                  <c:v>97</c:v>
                </c:pt>
                <c:pt idx="1895">
                  <c:v>69</c:v>
                </c:pt>
                <c:pt idx="1896">
                  <c:v>85</c:v>
                </c:pt>
                <c:pt idx="1897">
                  <c:v>107</c:v>
                </c:pt>
                <c:pt idx="1898">
                  <c:v>110</c:v>
                </c:pt>
                <c:pt idx="1899">
                  <c:v>95</c:v>
                </c:pt>
                <c:pt idx="1900">
                  <c:v>90</c:v>
                </c:pt>
                <c:pt idx="1901">
                  <c:v>87</c:v>
                </c:pt>
                <c:pt idx="1902">
                  <c:v>95</c:v>
                </c:pt>
                <c:pt idx="1903">
                  <c:v>92</c:v>
                </c:pt>
                <c:pt idx="1904">
                  <c:v>116</c:v>
                </c:pt>
                <c:pt idx="1905">
                  <c:v>99</c:v>
                </c:pt>
                <c:pt idx="1906">
                  <c:v>113</c:v>
                </c:pt>
                <c:pt idx="1907">
                  <c:v>104</c:v>
                </c:pt>
                <c:pt idx="1908">
                  <c:v>115</c:v>
                </c:pt>
                <c:pt idx="1909">
                  <c:v>104</c:v>
                </c:pt>
                <c:pt idx="1910">
                  <c:v>95</c:v>
                </c:pt>
                <c:pt idx="1911">
                  <c:v>86</c:v>
                </c:pt>
                <c:pt idx="1912">
                  <c:v>92</c:v>
                </c:pt>
                <c:pt idx="1913">
                  <c:v>79</c:v>
                </c:pt>
                <c:pt idx="1914">
                  <c:v>105</c:v>
                </c:pt>
                <c:pt idx="1915">
                  <c:v>97</c:v>
                </c:pt>
                <c:pt idx="1916">
                  <c:v>93</c:v>
                </c:pt>
                <c:pt idx="1917">
                  <c:v>91</c:v>
                </c:pt>
                <c:pt idx="1918">
                  <c:v>103</c:v>
                </c:pt>
                <c:pt idx="1919">
                  <c:v>79</c:v>
                </c:pt>
                <c:pt idx="1920">
                  <c:v>76</c:v>
                </c:pt>
                <c:pt idx="1921">
                  <c:v>78</c:v>
                </c:pt>
                <c:pt idx="1922">
                  <c:v>99</c:v>
                </c:pt>
                <c:pt idx="1923">
                  <c:v>90</c:v>
                </c:pt>
                <c:pt idx="1924">
                  <c:v>109</c:v>
                </c:pt>
                <c:pt idx="1925">
                  <c:v>86</c:v>
                </c:pt>
                <c:pt idx="1926">
                  <c:v>93</c:v>
                </c:pt>
                <c:pt idx="1927">
                  <c:v>85</c:v>
                </c:pt>
                <c:pt idx="1928">
                  <c:v>77</c:v>
                </c:pt>
                <c:pt idx="1929">
                  <c:v>97</c:v>
                </c:pt>
                <c:pt idx="1930">
                  <c:v>92</c:v>
                </c:pt>
                <c:pt idx="1931">
                  <c:v>96</c:v>
                </c:pt>
                <c:pt idx="1932">
                  <c:v>80</c:v>
                </c:pt>
                <c:pt idx="1933">
                  <c:v>99</c:v>
                </c:pt>
                <c:pt idx="1934">
                  <c:v>92</c:v>
                </c:pt>
                <c:pt idx="1935">
                  <c:v>120</c:v>
                </c:pt>
                <c:pt idx="1936">
                  <c:v>91</c:v>
                </c:pt>
                <c:pt idx="1937">
                  <c:v>98</c:v>
                </c:pt>
                <c:pt idx="1938">
                  <c:v>80</c:v>
                </c:pt>
                <c:pt idx="1939">
                  <c:v>83</c:v>
                </c:pt>
                <c:pt idx="1940">
                  <c:v>88</c:v>
                </c:pt>
                <c:pt idx="1941">
                  <c:v>85</c:v>
                </c:pt>
                <c:pt idx="1942">
                  <c:v>80</c:v>
                </c:pt>
                <c:pt idx="1943">
                  <c:v>92</c:v>
                </c:pt>
                <c:pt idx="1944">
                  <c:v>106</c:v>
                </c:pt>
                <c:pt idx="1945">
                  <c:v>77</c:v>
                </c:pt>
                <c:pt idx="1946">
                  <c:v>89</c:v>
                </c:pt>
                <c:pt idx="1947">
                  <c:v>82</c:v>
                </c:pt>
                <c:pt idx="1948">
                  <c:v>102</c:v>
                </c:pt>
                <c:pt idx="1949">
                  <c:v>97</c:v>
                </c:pt>
                <c:pt idx="1950">
                  <c:v>91</c:v>
                </c:pt>
                <c:pt idx="1951">
                  <c:v>101</c:v>
                </c:pt>
                <c:pt idx="1952">
                  <c:v>80</c:v>
                </c:pt>
                <c:pt idx="1953">
                  <c:v>90</c:v>
                </c:pt>
                <c:pt idx="1954">
                  <c:v>88</c:v>
                </c:pt>
                <c:pt idx="1955">
                  <c:v>81</c:v>
                </c:pt>
                <c:pt idx="1956">
                  <c:v>96</c:v>
                </c:pt>
                <c:pt idx="1957">
                  <c:v>82</c:v>
                </c:pt>
                <c:pt idx="1958">
                  <c:v>84</c:v>
                </c:pt>
                <c:pt idx="1959">
                  <c:v>114</c:v>
                </c:pt>
                <c:pt idx="1960">
                  <c:v>85</c:v>
                </c:pt>
                <c:pt idx="1961">
                  <c:v>85</c:v>
                </c:pt>
                <c:pt idx="1962">
                  <c:v>84</c:v>
                </c:pt>
                <c:pt idx="1963">
                  <c:v>97</c:v>
                </c:pt>
                <c:pt idx="1964">
                  <c:v>86</c:v>
                </c:pt>
                <c:pt idx="1965">
                  <c:v>103</c:v>
                </c:pt>
                <c:pt idx="1966">
                  <c:v>88</c:v>
                </c:pt>
                <c:pt idx="1967">
                  <c:v>102</c:v>
                </c:pt>
                <c:pt idx="1968">
                  <c:v>94</c:v>
                </c:pt>
                <c:pt idx="1969">
                  <c:v>86</c:v>
                </c:pt>
                <c:pt idx="1970">
                  <c:v>83</c:v>
                </c:pt>
                <c:pt idx="1971">
                  <c:v>81</c:v>
                </c:pt>
                <c:pt idx="1972">
                  <c:v>79</c:v>
                </c:pt>
                <c:pt idx="1973">
                  <c:v>83</c:v>
                </c:pt>
                <c:pt idx="1974">
                  <c:v>95</c:v>
                </c:pt>
                <c:pt idx="1975">
                  <c:v>91</c:v>
                </c:pt>
                <c:pt idx="1976">
                  <c:v>69</c:v>
                </c:pt>
                <c:pt idx="1977">
                  <c:v>77</c:v>
                </c:pt>
                <c:pt idx="1978">
                  <c:v>77</c:v>
                </c:pt>
                <c:pt idx="1979">
                  <c:v>104</c:v>
                </c:pt>
                <c:pt idx="1980">
                  <c:v>97</c:v>
                </c:pt>
                <c:pt idx="1981">
                  <c:v>95</c:v>
                </c:pt>
                <c:pt idx="1982">
                  <c:v>81</c:v>
                </c:pt>
                <c:pt idx="1983">
                  <c:v>85</c:v>
                </c:pt>
                <c:pt idx="1984">
                  <c:v>116</c:v>
                </c:pt>
                <c:pt idx="1985">
                  <c:v>86</c:v>
                </c:pt>
                <c:pt idx="1986">
                  <c:v>89</c:v>
                </c:pt>
                <c:pt idx="1987">
                  <c:v>91</c:v>
                </c:pt>
                <c:pt idx="1988">
                  <c:v>66</c:v>
                </c:pt>
                <c:pt idx="1989">
                  <c:v>89</c:v>
                </c:pt>
                <c:pt idx="1990">
                  <c:v>73</c:v>
                </c:pt>
                <c:pt idx="1991">
                  <c:v>81</c:v>
                </c:pt>
                <c:pt idx="1992">
                  <c:v>78</c:v>
                </c:pt>
                <c:pt idx="1993">
                  <c:v>85</c:v>
                </c:pt>
                <c:pt idx="1994">
                  <c:v>86</c:v>
                </c:pt>
                <c:pt idx="1995">
                  <c:v>84</c:v>
                </c:pt>
                <c:pt idx="1996">
                  <c:v>63</c:v>
                </c:pt>
                <c:pt idx="1997">
                  <c:v>88</c:v>
                </c:pt>
                <c:pt idx="1998">
                  <c:v>101</c:v>
                </c:pt>
                <c:pt idx="1999">
                  <c:v>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68-40D2-8A39-7B4D3CD8E8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960335"/>
        <c:axId val="1099961999"/>
      </c:scatterChart>
      <c:valAx>
        <c:axId val="1099960335"/>
        <c:scaling>
          <c:orientation val="minMax"/>
          <c:max val="4200"/>
          <c:min val="8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99961999"/>
        <c:crosses val="autoZero"/>
        <c:crossBetween val="midCat"/>
      </c:valAx>
      <c:valAx>
        <c:axId val="1099961999"/>
        <c:scaling>
          <c:orientation val="minMax"/>
          <c:min val="-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999603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5d3fcee6-8dbb-4b2d-a84b-dae06878c661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755138516533E-2"/>
          <c:y val="3.7529853292391703E-2"/>
          <c:w val="0.95084897229669396"/>
          <c:h val="0.938587512794268"/>
        </c:manualLayout>
      </c:layout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Sheet2!$A$1:$A$2000</c:f>
              <c:numCache>
                <c:formatCode>General</c:formatCode>
                <c:ptCount val="2000"/>
                <c:pt idx="0">
                  <c:v>320.01560000000001</c:v>
                </c:pt>
                <c:pt idx="1">
                  <c:v>322.78230000000002</c:v>
                </c:pt>
                <c:pt idx="2">
                  <c:v>325.548</c:v>
                </c:pt>
                <c:pt idx="3">
                  <c:v>328.31279999999998</c:v>
                </c:pt>
                <c:pt idx="4">
                  <c:v>331.07659999999998</c:v>
                </c:pt>
                <c:pt idx="5">
                  <c:v>333.83940000000001</c:v>
                </c:pt>
                <c:pt idx="6">
                  <c:v>336.60129999999998</c:v>
                </c:pt>
                <c:pt idx="7">
                  <c:v>339.36219999999997</c:v>
                </c:pt>
                <c:pt idx="8">
                  <c:v>342.12220000000002</c:v>
                </c:pt>
                <c:pt idx="9">
                  <c:v>344.88119999999998</c:v>
                </c:pt>
                <c:pt idx="10">
                  <c:v>347.63920000000002</c:v>
                </c:pt>
                <c:pt idx="11">
                  <c:v>350.3963</c:v>
                </c:pt>
                <c:pt idx="12">
                  <c:v>353.1524</c:v>
                </c:pt>
                <c:pt idx="13">
                  <c:v>355.90750000000003</c:v>
                </c:pt>
                <c:pt idx="14">
                  <c:v>358.6617</c:v>
                </c:pt>
                <c:pt idx="15">
                  <c:v>361.41489999999999</c:v>
                </c:pt>
                <c:pt idx="16">
                  <c:v>364.16719999999998</c:v>
                </c:pt>
                <c:pt idx="17">
                  <c:v>366.91849999999999</c:v>
                </c:pt>
                <c:pt idx="18">
                  <c:v>369.66890000000001</c:v>
                </c:pt>
                <c:pt idx="19">
                  <c:v>372.41829999999999</c:v>
                </c:pt>
                <c:pt idx="20">
                  <c:v>375.16669999999999</c:v>
                </c:pt>
                <c:pt idx="21">
                  <c:v>377.91419999999999</c:v>
                </c:pt>
                <c:pt idx="22">
                  <c:v>380.66070000000002</c:v>
                </c:pt>
                <c:pt idx="23">
                  <c:v>383.40629999999999</c:v>
                </c:pt>
                <c:pt idx="24">
                  <c:v>386.15089999999998</c:v>
                </c:pt>
                <c:pt idx="25">
                  <c:v>388.89460000000003</c:v>
                </c:pt>
                <c:pt idx="26">
                  <c:v>391.63720000000001</c:v>
                </c:pt>
                <c:pt idx="27">
                  <c:v>394.37900000000002</c:v>
                </c:pt>
                <c:pt idx="28">
                  <c:v>397.1198</c:v>
                </c:pt>
                <c:pt idx="29">
                  <c:v>399.8596</c:v>
                </c:pt>
                <c:pt idx="30">
                  <c:v>402.5985</c:v>
                </c:pt>
                <c:pt idx="31">
                  <c:v>405.33640000000003</c:v>
                </c:pt>
                <c:pt idx="32">
                  <c:v>408.07330000000002</c:v>
                </c:pt>
                <c:pt idx="33">
                  <c:v>410.80939999999998</c:v>
                </c:pt>
                <c:pt idx="34">
                  <c:v>413.5444</c:v>
                </c:pt>
                <c:pt idx="35">
                  <c:v>416.27850000000001</c:v>
                </c:pt>
                <c:pt idx="36">
                  <c:v>419.01170000000002</c:v>
                </c:pt>
                <c:pt idx="37">
                  <c:v>421.74380000000002</c:v>
                </c:pt>
                <c:pt idx="38">
                  <c:v>424.4751</c:v>
                </c:pt>
                <c:pt idx="39">
                  <c:v>427.2054</c:v>
                </c:pt>
                <c:pt idx="40">
                  <c:v>429.93470000000002</c:v>
                </c:pt>
                <c:pt idx="41">
                  <c:v>432.66309999999999</c:v>
                </c:pt>
                <c:pt idx="42">
                  <c:v>435.39049999999997</c:v>
                </c:pt>
                <c:pt idx="43">
                  <c:v>438.11700000000002</c:v>
                </c:pt>
                <c:pt idx="44">
                  <c:v>440.84249999999997</c:v>
                </c:pt>
                <c:pt idx="45">
                  <c:v>443.56709999999998</c:v>
                </c:pt>
                <c:pt idx="46">
                  <c:v>446.29070000000002</c:v>
                </c:pt>
                <c:pt idx="47">
                  <c:v>449.01339999999999</c:v>
                </c:pt>
                <c:pt idx="48">
                  <c:v>451.73509999999999</c:v>
                </c:pt>
                <c:pt idx="49">
                  <c:v>454.45580000000001</c:v>
                </c:pt>
                <c:pt idx="50">
                  <c:v>457.17570000000001</c:v>
                </c:pt>
                <c:pt idx="51">
                  <c:v>459.89449999999999</c:v>
                </c:pt>
                <c:pt idx="52">
                  <c:v>462.61250000000001</c:v>
                </c:pt>
                <c:pt idx="53">
                  <c:v>465.32940000000002</c:v>
                </c:pt>
                <c:pt idx="54">
                  <c:v>468.04539999999997</c:v>
                </c:pt>
                <c:pt idx="55">
                  <c:v>470.76049999999998</c:v>
                </c:pt>
                <c:pt idx="56">
                  <c:v>473.47460000000001</c:v>
                </c:pt>
                <c:pt idx="57">
                  <c:v>476.18779999999998</c:v>
                </c:pt>
                <c:pt idx="58">
                  <c:v>478.9</c:v>
                </c:pt>
                <c:pt idx="59">
                  <c:v>481.61130000000003</c:v>
                </c:pt>
                <c:pt idx="60">
                  <c:v>484.32170000000002</c:v>
                </c:pt>
                <c:pt idx="61">
                  <c:v>487.03100000000001</c:v>
                </c:pt>
                <c:pt idx="62">
                  <c:v>489.73950000000002</c:v>
                </c:pt>
                <c:pt idx="63">
                  <c:v>492.447</c:v>
                </c:pt>
                <c:pt idx="64">
                  <c:v>495.15350000000001</c:v>
                </c:pt>
                <c:pt idx="65">
                  <c:v>497.85910000000001</c:v>
                </c:pt>
                <c:pt idx="66">
                  <c:v>500.56380000000001</c:v>
                </c:pt>
                <c:pt idx="67">
                  <c:v>503.26749999999998</c:v>
                </c:pt>
                <c:pt idx="68">
                  <c:v>505.97019999999998</c:v>
                </c:pt>
                <c:pt idx="69">
                  <c:v>508.6721</c:v>
                </c:pt>
                <c:pt idx="70">
                  <c:v>511.37290000000002</c:v>
                </c:pt>
                <c:pt idx="71">
                  <c:v>514.0729</c:v>
                </c:pt>
                <c:pt idx="72">
                  <c:v>516.77189999999996</c:v>
                </c:pt>
                <c:pt idx="73">
                  <c:v>519.46979999999996</c:v>
                </c:pt>
                <c:pt idx="74">
                  <c:v>522.16700000000003</c:v>
                </c:pt>
                <c:pt idx="75">
                  <c:v>524.86310000000003</c:v>
                </c:pt>
                <c:pt idx="76">
                  <c:v>527.55830000000003</c:v>
                </c:pt>
                <c:pt idx="77">
                  <c:v>530.25260000000003</c:v>
                </c:pt>
                <c:pt idx="78">
                  <c:v>532.94590000000005</c:v>
                </c:pt>
                <c:pt idx="79">
                  <c:v>535.63829999999996</c:v>
                </c:pt>
                <c:pt idx="80">
                  <c:v>538.3297</c:v>
                </c:pt>
                <c:pt idx="81">
                  <c:v>541.02020000000005</c:v>
                </c:pt>
                <c:pt idx="82">
                  <c:v>543.70979999999997</c:v>
                </c:pt>
                <c:pt idx="83">
                  <c:v>546.39840000000004</c:v>
                </c:pt>
                <c:pt idx="84">
                  <c:v>549.08609999999999</c:v>
                </c:pt>
                <c:pt idx="85">
                  <c:v>551.77279999999996</c:v>
                </c:pt>
                <c:pt idx="86">
                  <c:v>554.45860000000005</c:v>
                </c:pt>
                <c:pt idx="87">
                  <c:v>557.14340000000004</c:v>
                </c:pt>
                <c:pt idx="88">
                  <c:v>559.82730000000004</c:v>
                </c:pt>
                <c:pt idx="89">
                  <c:v>562.51030000000003</c:v>
                </c:pt>
                <c:pt idx="90">
                  <c:v>565.19230000000005</c:v>
                </c:pt>
                <c:pt idx="91">
                  <c:v>567.87339999999995</c:v>
                </c:pt>
                <c:pt idx="92">
                  <c:v>570.55359999999996</c:v>
                </c:pt>
                <c:pt idx="93">
                  <c:v>573.2328</c:v>
                </c:pt>
                <c:pt idx="94">
                  <c:v>575.91110000000003</c:v>
                </c:pt>
                <c:pt idx="95">
                  <c:v>578.58839999999998</c:v>
                </c:pt>
                <c:pt idx="96">
                  <c:v>581.26480000000004</c:v>
                </c:pt>
                <c:pt idx="97">
                  <c:v>583.94029999999998</c:v>
                </c:pt>
                <c:pt idx="98">
                  <c:v>586.61479999999995</c:v>
                </c:pt>
                <c:pt idx="99">
                  <c:v>589.28840000000002</c:v>
                </c:pt>
                <c:pt idx="100">
                  <c:v>591.96109999999999</c:v>
                </c:pt>
                <c:pt idx="101">
                  <c:v>594.63279999999997</c:v>
                </c:pt>
                <c:pt idx="102">
                  <c:v>597.30349999999999</c:v>
                </c:pt>
                <c:pt idx="103">
                  <c:v>599.97339999999997</c:v>
                </c:pt>
                <c:pt idx="104">
                  <c:v>602.64229999999998</c:v>
                </c:pt>
                <c:pt idx="105">
                  <c:v>605.31020000000001</c:v>
                </c:pt>
                <c:pt idx="106">
                  <c:v>607.97730000000001</c:v>
                </c:pt>
                <c:pt idx="107">
                  <c:v>610.64340000000004</c:v>
                </c:pt>
                <c:pt idx="108">
                  <c:v>613.30849999999998</c:v>
                </c:pt>
                <c:pt idx="109">
                  <c:v>615.97280000000001</c:v>
                </c:pt>
                <c:pt idx="110">
                  <c:v>618.63599999999997</c:v>
                </c:pt>
                <c:pt idx="111">
                  <c:v>621.29840000000002</c:v>
                </c:pt>
                <c:pt idx="112">
                  <c:v>623.95979999999997</c:v>
                </c:pt>
                <c:pt idx="113">
                  <c:v>626.62040000000002</c:v>
                </c:pt>
                <c:pt idx="114">
                  <c:v>629.2799</c:v>
                </c:pt>
                <c:pt idx="115">
                  <c:v>631.93849999999998</c:v>
                </c:pt>
                <c:pt idx="116">
                  <c:v>634.59630000000004</c:v>
                </c:pt>
                <c:pt idx="117">
                  <c:v>637.25300000000004</c:v>
                </c:pt>
                <c:pt idx="118">
                  <c:v>639.90880000000004</c:v>
                </c:pt>
                <c:pt idx="119">
                  <c:v>642.56370000000004</c:v>
                </c:pt>
                <c:pt idx="120">
                  <c:v>645.21770000000004</c:v>
                </c:pt>
                <c:pt idx="121">
                  <c:v>647.87070000000006</c:v>
                </c:pt>
                <c:pt idx="122">
                  <c:v>650.52279999999996</c:v>
                </c:pt>
                <c:pt idx="123">
                  <c:v>653.17399999999998</c:v>
                </c:pt>
                <c:pt idx="124">
                  <c:v>655.82420000000002</c:v>
                </c:pt>
                <c:pt idx="125">
                  <c:v>658.47360000000003</c:v>
                </c:pt>
                <c:pt idx="126">
                  <c:v>661.12189999999998</c:v>
                </c:pt>
                <c:pt idx="127">
                  <c:v>663.76930000000004</c:v>
                </c:pt>
                <c:pt idx="128">
                  <c:v>666.41589999999997</c:v>
                </c:pt>
                <c:pt idx="129">
                  <c:v>669.06150000000002</c:v>
                </c:pt>
                <c:pt idx="130">
                  <c:v>671.70619999999997</c:v>
                </c:pt>
                <c:pt idx="131">
                  <c:v>674.34990000000005</c:v>
                </c:pt>
                <c:pt idx="132">
                  <c:v>676.99270000000001</c:v>
                </c:pt>
                <c:pt idx="133">
                  <c:v>679.63459999999998</c:v>
                </c:pt>
                <c:pt idx="134">
                  <c:v>682.27549999999997</c:v>
                </c:pt>
                <c:pt idx="135">
                  <c:v>684.91549999999995</c:v>
                </c:pt>
                <c:pt idx="136">
                  <c:v>687.55460000000005</c:v>
                </c:pt>
                <c:pt idx="137">
                  <c:v>690.19280000000003</c:v>
                </c:pt>
                <c:pt idx="138">
                  <c:v>692.83</c:v>
                </c:pt>
                <c:pt idx="139">
                  <c:v>695.46640000000002</c:v>
                </c:pt>
                <c:pt idx="140">
                  <c:v>698.10170000000005</c:v>
                </c:pt>
                <c:pt idx="141">
                  <c:v>700.73620000000005</c:v>
                </c:pt>
                <c:pt idx="142">
                  <c:v>703.36980000000005</c:v>
                </c:pt>
                <c:pt idx="143">
                  <c:v>706.00229999999999</c:v>
                </c:pt>
                <c:pt idx="144">
                  <c:v>708.63400000000001</c:v>
                </c:pt>
                <c:pt idx="145">
                  <c:v>711.26480000000004</c:v>
                </c:pt>
                <c:pt idx="146">
                  <c:v>713.89459999999997</c:v>
                </c:pt>
                <c:pt idx="147">
                  <c:v>716.52350000000001</c:v>
                </c:pt>
                <c:pt idx="148">
                  <c:v>719.15150000000006</c:v>
                </c:pt>
                <c:pt idx="149">
                  <c:v>721.77859999999998</c:v>
                </c:pt>
                <c:pt idx="150">
                  <c:v>724.40470000000005</c:v>
                </c:pt>
                <c:pt idx="151">
                  <c:v>727.0299</c:v>
                </c:pt>
                <c:pt idx="152">
                  <c:v>729.65419999999995</c:v>
                </c:pt>
                <c:pt idx="153">
                  <c:v>732.27760000000001</c:v>
                </c:pt>
                <c:pt idx="154">
                  <c:v>734.9</c:v>
                </c:pt>
                <c:pt idx="155">
                  <c:v>737.52149999999995</c:v>
                </c:pt>
                <c:pt idx="156">
                  <c:v>740.1422</c:v>
                </c:pt>
                <c:pt idx="157">
                  <c:v>742.76179999999999</c:v>
                </c:pt>
                <c:pt idx="158">
                  <c:v>745.38059999999996</c:v>
                </c:pt>
                <c:pt idx="159">
                  <c:v>747.99839999999995</c:v>
                </c:pt>
                <c:pt idx="160">
                  <c:v>750.61530000000005</c:v>
                </c:pt>
                <c:pt idx="161">
                  <c:v>753.23130000000003</c:v>
                </c:pt>
                <c:pt idx="162">
                  <c:v>755.84640000000002</c:v>
                </c:pt>
                <c:pt idx="163">
                  <c:v>758.46050000000002</c:v>
                </c:pt>
                <c:pt idx="164">
                  <c:v>761.07370000000003</c:v>
                </c:pt>
                <c:pt idx="165">
                  <c:v>763.68600000000004</c:v>
                </c:pt>
                <c:pt idx="166">
                  <c:v>766.29740000000004</c:v>
                </c:pt>
                <c:pt idx="167">
                  <c:v>768.90790000000004</c:v>
                </c:pt>
                <c:pt idx="168">
                  <c:v>771.51750000000004</c:v>
                </c:pt>
                <c:pt idx="169">
                  <c:v>774.12609999999995</c:v>
                </c:pt>
                <c:pt idx="170">
                  <c:v>776.73379999999997</c:v>
                </c:pt>
                <c:pt idx="171">
                  <c:v>779.34059999999999</c:v>
                </c:pt>
                <c:pt idx="172">
                  <c:v>781.94650000000001</c:v>
                </c:pt>
                <c:pt idx="173">
                  <c:v>784.55139999999994</c:v>
                </c:pt>
                <c:pt idx="174">
                  <c:v>787.15549999999996</c:v>
                </c:pt>
                <c:pt idx="175">
                  <c:v>789.75850000000003</c:v>
                </c:pt>
                <c:pt idx="176">
                  <c:v>792.36080000000004</c:v>
                </c:pt>
                <c:pt idx="177">
                  <c:v>794.96199999999999</c:v>
                </c:pt>
                <c:pt idx="178">
                  <c:v>797.56240000000003</c:v>
                </c:pt>
                <c:pt idx="179">
                  <c:v>800.16189999999995</c:v>
                </c:pt>
                <c:pt idx="180">
                  <c:v>802.7604</c:v>
                </c:pt>
                <c:pt idx="181">
                  <c:v>805.35799999999995</c:v>
                </c:pt>
                <c:pt idx="182">
                  <c:v>807.95479999999998</c:v>
                </c:pt>
                <c:pt idx="183">
                  <c:v>810.55050000000006</c:v>
                </c:pt>
                <c:pt idx="184">
                  <c:v>813.1454</c:v>
                </c:pt>
                <c:pt idx="185">
                  <c:v>815.73940000000005</c:v>
                </c:pt>
                <c:pt idx="186">
                  <c:v>818.33240000000001</c:v>
                </c:pt>
                <c:pt idx="187">
                  <c:v>820.92460000000005</c:v>
                </c:pt>
                <c:pt idx="188">
                  <c:v>823.51570000000004</c:v>
                </c:pt>
                <c:pt idx="189">
                  <c:v>826.10609999999997</c:v>
                </c:pt>
                <c:pt idx="190">
                  <c:v>828.69550000000004</c:v>
                </c:pt>
                <c:pt idx="191">
                  <c:v>831.28390000000002</c:v>
                </c:pt>
                <c:pt idx="192">
                  <c:v>833.87149999999997</c:v>
                </c:pt>
                <c:pt idx="193">
                  <c:v>836.45809999999994</c:v>
                </c:pt>
                <c:pt idx="194">
                  <c:v>839.04390000000001</c:v>
                </c:pt>
                <c:pt idx="195">
                  <c:v>841.62869999999998</c:v>
                </c:pt>
                <c:pt idx="196">
                  <c:v>844.21259999999995</c:v>
                </c:pt>
                <c:pt idx="197">
                  <c:v>846.79570000000001</c:v>
                </c:pt>
                <c:pt idx="198">
                  <c:v>849.3777</c:v>
                </c:pt>
                <c:pt idx="199">
                  <c:v>851.95889999999997</c:v>
                </c:pt>
                <c:pt idx="200">
                  <c:v>854.53920000000005</c:v>
                </c:pt>
                <c:pt idx="201">
                  <c:v>857.11850000000004</c:v>
                </c:pt>
                <c:pt idx="202">
                  <c:v>859.697</c:v>
                </c:pt>
                <c:pt idx="203">
                  <c:v>862.27449999999999</c:v>
                </c:pt>
                <c:pt idx="204">
                  <c:v>864.85109999999997</c:v>
                </c:pt>
                <c:pt idx="205">
                  <c:v>867.42679999999996</c:v>
                </c:pt>
                <c:pt idx="206">
                  <c:v>870.00160000000005</c:v>
                </c:pt>
                <c:pt idx="207">
                  <c:v>872.57560000000001</c:v>
                </c:pt>
                <c:pt idx="208">
                  <c:v>875.14859999999999</c:v>
                </c:pt>
                <c:pt idx="209">
                  <c:v>877.72059999999999</c:v>
                </c:pt>
                <c:pt idx="210">
                  <c:v>880.29179999999997</c:v>
                </c:pt>
                <c:pt idx="211">
                  <c:v>882.86210000000005</c:v>
                </c:pt>
                <c:pt idx="212">
                  <c:v>885.43140000000005</c:v>
                </c:pt>
                <c:pt idx="213">
                  <c:v>887.99980000000005</c:v>
                </c:pt>
                <c:pt idx="214">
                  <c:v>890.56740000000002</c:v>
                </c:pt>
                <c:pt idx="215">
                  <c:v>893.13400000000001</c:v>
                </c:pt>
                <c:pt idx="216">
                  <c:v>895.69970000000001</c:v>
                </c:pt>
                <c:pt idx="217">
                  <c:v>898.2645</c:v>
                </c:pt>
                <c:pt idx="218">
                  <c:v>900.82849999999996</c:v>
                </c:pt>
                <c:pt idx="219">
                  <c:v>903.39149999999995</c:v>
                </c:pt>
                <c:pt idx="220">
                  <c:v>905.95360000000005</c:v>
                </c:pt>
                <c:pt idx="221">
                  <c:v>908.51480000000004</c:v>
                </c:pt>
                <c:pt idx="222">
                  <c:v>911.07510000000002</c:v>
                </c:pt>
                <c:pt idx="223">
                  <c:v>913.63440000000003</c:v>
                </c:pt>
                <c:pt idx="224">
                  <c:v>916.19290000000001</c:v>
                </c:pt>
                <c:pt idx="225">
                  <c:v>918.75049999999999</c:v>
                </c:pt>
                <c:pt idx="226">
                  <c:v>921.30709999999999</c:v>
                </c:pt>
                <c:pt idx="227">
                  <c:v>923.86289999999997</c:v>
                </c:pt>
                <c:pt idx="228">
                  <c:v>926.41780000000006</c:v>
                </c:pt>
                <c:pt idx="229">
                  <c:v>928.97170000000006</c:v>
                </c:pt>
                <c:pt idx="230">
                  <c:v>931.52480000000003</c:v>
                </c:pt>
                <c:pt idx="231">
                  <c:v>934.07690000000002</c:v>
                </c:pt>
                <c:pt idx="232">
                  <c:v>936.62819999999999</c:v>
                </c:pt>
                <c:pt idx="233">
                  <c:v>939.17849999999999</c:v>
                </c:pt>
                <c:pt idx="234">
                  <c:v>941.72799999999995</c:v>
                </c:pt>
                <c:pt idx="235">
                  <c:v>944.27650000000006</c:v>
                </c:pt>
                <c:pt idx="236">
                  <c:v>946.82410000000004</c:v>
                </c:pt>
                <c:pt idx="237">
                  <c:v>949.37080000000003</c:v>
                </c:pt>
                <c:pt idx="238">
                  <c:v>951.91669999999999</c:v>
                </c:pt>
                <c:pt idx="239">
                  <c:v>954.46159999999998</c:v>
                </c:pt>
                <c:pt idx="240">
                  <c:v>957.00570000000005</c:v>
                </c:pt>
                <c:pt idx="241">
                  <c:v>959.54880000000003</c:v>
                </c:pt>
                <c:pt idx="242">
                  <c:v>962.09100000000001</c:v>
                </c:pt>
                <c:pt idx="243">
                  <c:v>964.63229999999999</c:v>
                </c:pt>
                <c:pt idx="244">
                  <c:v>967.17280000000005</c:v>
                </c:pt>
                <c:pt idx="245">
                  <c:v>969.71230000000003</c:v>
                </c:pt>
                <c:pt idx="246">
                  <c:v>972.2509</c:v>
                </c:pt>
                <c:pt idx="247">
                  <c:v>974.78859999999997</c:v>
                </c:pt>
                <c:pt idx="248">
                  <c:v>977.32550000000003</c:v>
                </c:pt>
                <c:pt idx="249">
                  <c:v>979.86149999999998</c:v>
                </c:pt>
                <c:pt idx="250">
                  <c:v>982.39649999999995</c:v>
                </c:pt>
                <c:pt idx="251">
                  <c:v>984.93060000000003</c:v>
                </c:pt>
                <c:pt idx="252">
                  <c:v>987.46379999999999</c:v>
                </c:pt>
                <c:pt idx="253">
                  <c:v>989.99620000000004</c:v>
                </c:pt>
                <c:pt idx="254">
                  <c:v>992.52760000000001</c:v>
                </c:pt>
                <c:pt idx="255">
                  <c:v>995.05820000000006</c:v>
                </c:pt>
                <c:pt idx="256">
                  <c:v>997.58780000000002</c:v>
                </c:pt>
                <c:pt idx="257">
                  <c:v>1000.117</c:v>
                </c:pt>
                <c:pt idx="258">
                  <c:v>1002.644</c:v>
                </c:pt>
                <c:pt idx="259">
                  <c:v>1005.171</c:v>
                </c:pt>
                <c:pt idx="260">
                  <c:v>1007.697</c:v>
                </c:pt>
                <c:pt idx="261">
                  <c:v>1010.223</c:v>
                </c:pt>
                <c:pt idx="262">
                  <c:v>1012.747</c:v>
                </c:pt>
                <c:pt idx="263">
                  <c:v>1015.27</c:v>
                </c:pt>
                <c:pt idx="264">
                  <c:v>1017.793</c:v>
                </c:pt>
                <c:pt idx="265">
                  <c:v>1020.314</c:v>
                </c:pt>
                <c:pt idx="266">
                  <c:v>1022.835</c:v>
                </c:pt>
                <c:pt idx="267">
                  <c:v>1025.355</c:v>
                </c:pt>
                <c:pt idx="268">
                  <c:v>1027.874</c:v>
                </c:pt>
                <c:pt idx="269">
                  <c:v>1030.3920000000001</c:v>
                </c:pt>
                <c:pt idx="270">
                  <c:v>1032.9090000000001</c:v>
                </c:pt>
                <c:pt idx="271">
                  <c:v>1035.425</c:v>
                </c:pt>
                <c:pt idx="272">
                  <c:v>1037.94</c:v>
                </c:pt>
                <c:pt idx="273">
                  <c:v>1040.4549999999999</c:v>
                </c:pt>
                <c:pt idx="274">
                  <c:v>1042.9680000000001</c:v>
                </c:pt>
                <c:pt idx="275">
                  <c:v>1045.481</c:v>
                </c:pt>
                <c:pt idx="276">
                  <c:v>1047.9929999999999</c:v>
                </c:pt>
                <c:pt idx="277">
                  <c:v>1050.5039999999999</c:v>
                </c:pt>
                <c:pt idx="278">
                  <c:v>1053.0139999999999</c:v>
                </c:pt>
                <c:pt idx="279">
                  <c:v>1055.5229999999999</c:v>
                </c:pt>
                <c:pt idx="280">
                  <c:v>1058.0309999999999</c:v>
                </c:pt>
                <c:pt idx="281">
                  <c:v>1060.538</c:v>
                </c:pt>
                <c:pt idx="282">
                  <c:v>1063.0450000000001</c:v>
                </c:pt>
                <c:pt idx="283">
                  <c:v>1065.55</c:v>
                </c:pt>
                <c:pt idx="284">
                  <c:v>1068.0550000000001</c:v>
                </c:pt>
                <c:pt idx="285">
                  <c:v>1070.559</c:v>
                </c:pt>
                <c:pt idx="286">
                  <c:v>1073.0609999999999</c:v>
                </c:pt>
                <c:pt idx="287">
                  <c:v>1075.5630000000001</c:v>
                </c:pt>
                <c:pt idx="288">
                  <c:v>1078.0640000000001</c:v>
                </c:pt>
                <c:pt idx="289">
                  <c:v>1080.5650000000001</c:v>
                </c:pt>
                <c:pt idx="290">
                  <c:v>1083.0640000000001</c:v>
                </c:pt>
                <c:pt idx="291">
                  <c:v>1085.5619999999999</c:v>
                </c:pt>
                <c:pt idx="292">
                  <c:v>1088.06</c:v>
                </c:pt>
                <c:pt idx="293">
                  <c:v>1090.557</c:v>
                </c:pt>
                <c:pt idx="294">
                  <c:v>1093.0519999999999</c:v>
                </c:pt>
                <c:pt idx="295">
                  <c:v>1095.547</c:v>
                </c:pt>
                <c:pt idx="296">
                  <c:v>1098.0409999999999</c:v>
                </c:pt>
                <c:pt idx="297">
                  <c:v>1100.5340000000001</c:v>
                </c:pt>
                <c:pt idx="298">
                  <c:v>1103.0260000000001</c:v>
                </c:pt>
                <c:pt idx="299">
                  <c:v>1105.518</c:v>
                </c:pt>
                <c:pt idx="300">
                  <c:v>1108.008</c:v>
                </c:pt>
                <c:pt idx="301">
                  <c:v>1110.498</c:v>
                </c:pt>
                <c:pt idx="302">
                  <c:v>1112.9860000000001</c:v>
                </c:pt>
                <c:pt idx="303">
                  <c:v>1115.4739999999999</c:v>
                </c:pt>
                <c:pt idx="304">
                  <c:v>1117.961</c:v>
                </c:pt>
                <c:pt idx="305">
                  <c:v>1120.4469999999999</c:v>
                </c:pt>
                <c:pt idx="306">
                  <c:v>1122.932</c:v>
                </c:pt>
                <c:pt idx="307">
                  <c:v>1125.4159999999999</c:v>
                </c:pt>
                <c:pt idx="308">
                  <c:v>1127.9000000000001</c:v>
                </c:pt>
                <c:pt idx="309">
                  <c:v>1130.3820000000001</c:v>
                </c:pt>
                <c:pt idx="310">
                  <c:v>1132.864</c:v>
                </c:pt>
                <c:pt idx="311">
                  <c:v>1135.3440000000001</c:v>
                </c:pt>
                <c:pt idx="312">
                  <c:v>1137.8240000000001</c:v>
                </c:pt>
                <c:pt idx="313">
                  <c:v>1140.3030000000001</c:v>
                </c:pt>
                <c:pt idx="314">
                  <c:v>1142.7809999999999</c:v>
                </c:pt>
                <c:pt idx="315">
                  <c:v>1145.258</c:v>
                </c:pt>
                <c:pt idx="316">
                  <c:v>1147.7349999999999</c:v>
                </c:pt>
                <c:pt idx="317">
                  <c:v>1150.21</c:v>
                </c:pt>
                <c:pt idx="318">
                  <c:v>1152.6849999999999</c:v>
                </c:pt>
                <c:pt idx="319">
                  <c:v>1155.1579999999999</c:v>
                </c:pt>
                <c:pt idx="320">
                  <c:v>1157.6310000000001</c:v>
                </c:pt>
                <c:pt idx="321">
                  <c:v>1160.1030000000001</c:v>
                </c:pt>
                <c:pt idx="322">
                  <c:v>1162.5740000000001</c:v>
                </c:pt>
                <c:pt idx="323">
                  <c:v>1165.0440000000001</c:v>
                </c:pt>
                <c:pt idx="324">
                  <c:v>1167.5129999999999</c:v>
                </c:pt>
                <c:pt idx="325">
                  <c:v>1169.982</c:v>
                </c:pt>
                <c:pt idx="326">
                  <c:v>1172.4490000000001</c:v>
                </c:pt>
                <c:pt idx="327">
                  <c:v>1174.9159999999999</c:v>
                </c:pt>
                <c:pt idx="328">
                  <c:v>1177.3810000000001</c:v>
                </c:pt>
                <c:pt idx="329">
                  <c:v>1179.846</c:v>
                </c:pt>
                <c:pt idx="330">
                  <c:v>1182.31</c:v>
                </c:pt>
                <c:pt idx="331">
                  <c:v>1184.7729999999999</c:v>
                </c:pt>
                <c:pt idx="332">
                  <c:v>1187.2349999999999</c:v>
                </c:pt>
                <c:pt idx="333">
                  <c:v>1189.6969999999999</c:v>
                </c:pt>
                <c:pt idx="334">
                  <c:v>1192.1569999999999</c:v>
                </c:pt>
                <c:pt idx="335">
                  <c:v>1194.617</c:v>
                </c:pt>
                <c:pt idx="336">
                  <c:v>1197.076</c:v>
                </c:pt>
                <c:pt idx="337">
                  <c:v>1199.5329999999999</c:v>
                </c:pt>
                <c:pt idx="338">
                  <c:v>1201.99</c:v>
                </c:pt>
                <c:pt idx="339">
                  <c:v>1204.4459999999999</c:v>
                </c:pt>
                <c:pt idx="340">
                  <c:v>1206.9010000000001</c:v>
                </c:pt>
                <c:pt idx="341">
                  <c:v>1209.356</c:v>
                </c:pt>
                <c:pt idx="342">
                  <c:v>1211.809</c:v>
                </c:pt>
                <c:pt idx="343">
                  <c:v>1214.2619999999999</c:v>
                </c:pt>
                <c:pt idx="344">
                  <c:v>1216.7139999999999</c:v>
                </c:pt>
                <c:pt idx="345">
                  <c:v>1219.164</c:v>
                </c:pt>
                <c:pt idx="346">
                  <c:v>1221.614</c:v>
                </c:pt>
                <c:pt idx="347">
                  <c:v>1224.0630000000001</c:v>
                </c:pt>
                <c:pt idx="348">
                  <c:v>1226.511</c:v>
                </c:pt>
                <c:pt idx="349">
                  <c:v>1228.9590000000001</c:v>
                </c:pt>
                <c:pt idx="350">
                  <c:v>1231.405</c:v>
                </c:pt>
                <c:pt idx="351">
                  <c:v>1233.8510000000001</c:v>
                </c:pt>
                <c:pt idx="352">
                  <c:v>1236.296</c:v>
                </c:pt>
                <c:pt idx="353">
                  <c:v>1238.739</c:v>
                </c:pt>
                <c:pt idx="354">
                  <c:v>1241.182</c:v>
                </c:pt>
                <c:pt idx="355">
                  <c:v>1243.624</c:v>
                </c:pt>
                <c:pt idx="356">
                  <c:v>1246.066</c:v>
                </c:pt>
                <c:pt idx="357">
                  <c:v>1248.5060000000001</c:v>
                </c:pt>
                <c:pt idx="358">
                  <c:v>1250.9449999999999</c:v>
                </c:pt>
                <c:pt idx="359">
                  <c:v>1253.384</c:v>
                </c:pt>
                <c:pt idx="360">
                  <c:v>1255.8219999999999</c:v>
                </c:pt>
                <c:pt idx="361">
                  <c:v>1258.259</c:v>
                </c:pt>
                <c:pt idx="362">
                  <c:v>1260.694</c:v>
                </c:pt>
                <c:pt idx="363">
                  <c:v>1263.1300000000001</c:v>
                </c:pt>
                <c:pt idx="364">
                  <c:v>1265.5640000000001</c:v>
                </c:pt>
                <c:pt idx="365">
                  <c:v>1267.9970000000001</c:v>
                </c:pt>
                <c:pt idx="366">
                  <c:v>1270.43</c:v>
                </c:pt>
                <c:pt idx="367">
                  <c:v>1272.8610000000001</c:v>
                </c:pt>
                <c:pt idx="368">
                  <c:v>1275.2919999999999</c:v>
                </c:pt>
                <c:pt idx="369">
                  <c:v>1277.722</c:v>
                </c:pt>
                <c:pt idx="370">
                  <c:v>1280.1510000000001</c:v>
                </c:pt>
                <c:pt idx="371">
                  <c:v>1282.579</c:v>
                </c:pt>
                <c:pt idx="372">
                  <c:v>1285.0060000000001</c:v>
                </c:pt>
                <c:pt idx="373">
                  <c:v>1287.433</c:v>
                </c:pt>
                <c:pt idx="374">
                  <c:v>1289.8579999999999</c:v>
                </c:pt>
                <c:pt idx="375">
                  <c:v>1292.2829999999999</c:v>
                </c:pt>
                <c:pt idx="376">
                  <c:v>1294.7070000000001</c:v>
                </c:pt>
                <c:pt idx="377">
                  <c:v>1297.1300000000001</c:v>
                </c:pt>
                <c:pt idx="378">
                  <c:v>1299.5519999999999</c:v>
                </c:pt>
                <c:pt idx="379">
                  <c:v>1301.973</c:v>
                </c:pt>
                <c:pt idx="380">
                  <c:v>1304.393</c:v>
                </c:pt>
                <c:pt idx="381">
                  <c:v>1306.8130000000001</c:v>
                </c:pt>
                <c:pt idx="382">
                  <c:v>1309.231</c:v>
                </c:pt>
                <c:pt idx="383">
                  <c:v>1311.6489999999999</c:v>
                </c:pt>
                <c:pt idx="384">
                  <c:v>1314.066</c:v>
                </c:pt>
                <c:pt idx="385">
                  <c:v>1316.482</c:v>
                </c:pt>
                <c:pt idx="386">
                  <c:v>1318.8969999999999</c:v>
                </c:pt>
                <c:pt idx="387">
                  <c:v>1321.3109999999999</c:v>
                </c:pt>
                <c:pt idx="388">
                  <c:v>1323.7249999999999</c:v>
                </c:pt>
                <c:pt idx="389">
                  <c:v>1326.1369999999999</c:v>
                </c:pt>
                <c:pt idx="390">
                  <c:v>1328.549</c:v>
                </c:pt>
                <c:pt idx="391">
                  <c:v>1330.96</c:v>
                </c:pt>
                <c:pt idx="392">
                  <c:v>1333.37</c:v>
                </c:pt>
                <c:pt idx="393">
                  <c:v>1335.779</c:v>
                </c:pt>
                <c:pt idx="394">
                  <c:v>1338.1869999999999</c:v>
                </c:pt>
                <c:pt idx="395">
                  <c:v>1340.595</c:v>
                </c:pt>
                <c:pt idx="396">
                  <c:v>1343.001</c:v>
                </c:pt>
                <c:pt idx="397">
                  <c:v>1345.4069999999999</c:v>
                </c:pt>
                <c:pt idx="398">
                  <c:v>1347.8119999999999</c:v>
                </c:pt>
                <c:pt idx="399">
                  <c:v>1350.2149999999999</c:v>
                </c:pt>
                <c:pt idx="400">
                  <c:v>1352.6189999999999</c:v>
                </c:pt>
                <c:pt idx="401">
                  <c:v>1355.021</c:v>
                </c:pt>
                <c:pt idx="402">
                  <c:v>1357.422</c:v>
                </c:pt>
                <c:pt idx="403">
                  <c:v>1359.8230000000001</c:v>
                </c:pt>
                <c:pt idx="404">
                  <c:v>1362.222</c:v>
                </c:pt>
                <c:pt idx="405">
                  <c:v>1364.6210000000001</c:v>
                </c:pt>
                <c:pt idx="406">
                  <c:v>1367.019</c:v>
                </c:pt>
                <c:pt idx="407">
                  <c:v>1369.4159999999999</c:v>
                </c:pt>
                <c:pt idx="408">
                  <c:v>1371.8119999999999</c:v>
                </c:pt>
                <c:pt idx="409">
                  <c:v>1374.2070000000001</c:v>
                </c:pt>
                <c:pt idx="410">
                  <c:v>1376.6020000000001</c:v>
                </c:pt>
                <c:pt idx="411">
                  <c:v>1378.9949999999999</c:v>
                </c:pt>
                <c:pt idx="412">
                  <c:v>1381.3879999999999</c:v>
                </c:pt>
                <c:pt idx="413">
                  <c:v>1383.78</c:v>
                </c:pt>
                <c:pt idx="414">
                  <c:v>1386.171</c:v>
                </c:pt>
                <c:pt idx="415">
                  <c:v>1388.5609999999999</c:v>
                </c:pt>
                <c:pt idx="416">
                  <c:v>1390.95</c:v>
                </c:pt>
                <c:pt idx="417">
                  <c:v>1393.3389999999999</c:v>
                </c:pt>
                <c:pt idx="418">
                  <c:v>1395.7260000000001</c:v>
                </c:pt>
                <c:pt idx="419">
                  <c:v>1398.1130000000001</c:v>
                </c:pt>
                <c:pt idx="420">
                  <c:v>1400.499</c:v>
                </c:pt>
                <c:pt idx="421">
                  <c:v>1402.884</c:v>
                </c:pt>
                <c:pt idx="422">
                  <c:v>1405.268</c:v>
                </c:pt>
                <c:pt idx="423">
                  <c:v>1407.6510000000001</c:v>
                </c:pt>
                <c:pt idx="424">
                  <c:v>1410.0340000000001</c:v>
                </c:pt>
                <c:pt idx="425">
                  <c:v>1412.4159999999999</c:v>
                </c:pt>
                <c:pt idx="426">
                  <c:v>1414.796</c:v>
                </c:pt>
                <c:pt idx="427">
                  <c:v>1417.1759999999999</c:v>
                </c:pt>
                <c:pt idx="428">
                  <c:v>1419.5550000000001</c:v>
                </c:pt>
                <c:pt idx="429">
                  <c:v>1421.933</c:v>
                </c:pt>
                <c:pt idx="430">
                  <c:v>1424.3109999999999</c:v>
                </c:pt>
                <c:pt idx="431">
                  <c:v>1426.6869999999999</c:v>
                </c:pt>
                <c:pt idx="432">
                  <c:v>1429.0630000000001</c:v>
                </c:pt>
                <c:pt idx="433">
                  <c:v>1431.4380000000001</c:v>
                </c:pt>
                <c:pt idx="434">
                  <c:v>1433.8109999999999</c:v>
                </c:pt>
                <c:pt idx="435">
                  <c:v>1436.184</c:v>
                </c:pt>
                <c:pt idx="436">
                  <c:v>1438.557</c:v>
                </c:pt>
                <c:pt idx="437">
                  <c:v>1440.9280000000001</c:v>
                </c:pt>
                <c:pt idx="438">
                  <c:v>1443.298</c:v>
                </c:pt>
                <c:pt idx="439">
                  <c:v>1445.6679999999999</c:v>
                </c:pt>
                <c:pt idx="440">
                  <c:v>1448.037</c:v>
                </c:pt>
                <c:pt idx="441">
                  <c:v>1450.405</c:v>
                </c:pt>
                <c:pt idx="442">
                  <c:v>1452.7719999999999</c:v>
                </c:pt>
                <c:pt idx="443">
                  <c:v>1455.1379999999999</c:v>
                </c:pt>
                <c:pt idx="444">
                  <c:v>1457.5029999999999</c:v>
                </c:pt>
                <c:pt idx="445">
                  <c:v>1459.8679999999999</c:v>
                </c:pt>
                <c:pt idx="446">
                  <c:v>1462.232</c:v>
                </c:pt>
                <c:pt idx="447">
                  <c:v>1464.5940000000001</c:v>
                </c:pt>
                <c:pt idx="448">
                  <c:v>1466.9559999999999</c:v>
                </c:pt>
                <c:pt idx="449">
                  <c:v>1469.318</c:v>
                </c:pt>
                <c:pt idx="450">
                  <c:v>1471.6780000000001</c:v>
                </c:pt>
                <c:pt idx="451">
                  <c:v>1474.037</c:v>
                </c:pt>
                <c:pt idx="452">
                  <c:v>1476.396</c:v>
                </c:pt>
                <c:pt idx="453">
                  <c:v>1478.7539999999999</c:v>
                </c:pt>
                <c:pt idx="454">
                  <c:v>1481.11</c:v>
                </c:pt>
                <c:pt idx="455">
                  <c:v>1483.4659999999999</c:v>
                </c:pt>
                <c:pt idx="456">
                  <c:v>1485.8219999999999</c:v>
                </c:pt>
                <c:pt idx="457">
                  <c:v>1488.1759999999999</c:v>
                </c:pt>
                <c:pt idx="458">
                  <c:v>1490.529</c:v>
                </c:pt>
                <c:pt idx="459">
                  <c:v>1492.8820000000001</c:v>
                </c:pt>
                <c:pt idx="460">
                  <c:v>1495.2339999999999</c:v>
                </c:pt>
                <c:pt idx="461">
                  <c:v>1497.585</c:v>
                </c:pt>
                <c:pt idx="462">
                  <c:v>1499.9349999999999</c:v>
                </c:pt>
                <c:pt idx="463">
                  <c:v>1502.2840000000001</c:v>
                </c:pt>
                <c:pt idx="464">
                  <c:v>1504.6320000000001</c:v>
                </c:pt>
                <c:pt idx="465">
                  <c:v>1506.98</c:v>
                </c:pt>
                <c:pt idx="466">
                  <c:v>1509.327</c:v>
                </c:pt>
                <c:pt idx="467">
                  <c:v>1511.673</c:v>
                </c:pt>
                <c:pt idx="468">
                  <c:v>1514.018</c:v>
                </c:pt>
                <c:pt idx="469">
                  <c:v>1516.3620000000001</c:v>
                </c:pt>
                <c:pt idx="470">
                  <c:v>1518.7049999999999</c:v>
                </c:pt>
                <c:pt idx="471">
                  <c:v>1521.048</c:v>
                </c:pt>
                <c:pt idx="472">
                  <c:v>1523.3889999999999</c:v>
                </c:pt>
                <c:pt idx="473">
                  <c:v>1525.73</c:v>
                </c:pt>
                <c:pt idx="474">
                  <c:v>1528.07</c:v>
                </c:pt>
                <c:pt idx="475">
                  <c:v>1530.4090000000001</c:v>
                </c:pt>
                <c:pt idx="476">
                  <c:v>1532.7470000000001</c:v>
                </c:pt>
                <c:pt idx="477">
                  <c:v>1535.085</c:v>
                </c:pt>
                <c:pt idx="478">
                  <c:v>1537.421</c:v>
                </c:pt>
                <c:pt idx="479">
                  <c:v>1539.7570000000001</c:v>
                </c:pt>
                <c:pt idx="480">
                  <c:v>1542.0920000000001</c:v>
                </c:pt>
                <c:pt idx="481">
                  <c:v>1544.4259999999999</c:v>
                </c:pt>
                <c:pt idx="482">
                  <c:v>1546.759</c:v>
                </c:pt>
                <c:pt idx="483">
                  <c:v>1549.0909999999999</c:v>
                </c:pt>
                <c:pt idx="484">
                  <c:v>1551.423</c:v>
                </c:pt>
                <c:pt idx="485">
                  <c:v>1553.7539999999999</c:v>
                </c:pt>
                <c:pt idx="486">
                  <c:v>1556.0830000000001</c:v>
                </c:pt>
                <c:pt idx="487">
                  <c:v>1558.412</c:v>
                </c:pt>
                <c:pt idx="488">
                  <c:v>1560.741</c:v>
                </c:pt>
                <c:pt idx="489">
                  <c:v>1563.068</c:v>
                </c:pt>
                <c:pt idx="490">
                  <c:v>1565.394</c:v>
                </c:pt>
                <c:pt idx="491">
                  <c:v>1567.72</c:v>
                </c:pt>
                <c:pt idx="492">
                  <c:v>1570.0450000000001</c:v>
                </c:pt>
                <c:pt idx="493">
                  <c:v>1572.3689999999999</c:v>
                </c:pt>
                <c:pt idx="494">
                  <c:v>1574.692</c:v>
                </c:pt>
                <c:pt idx="495">
                  <c:v>1577.0139999999999</c:v>
                </c:pt>
                <c:pt idx="496">
                  <c:v>1579.336</c:v>
                </c:pt>
                <c:pt idx="497">
                  <c:v>1581.6559999999999</c:v>
                </c:pt>
                <c:pt idx="498">
                  <c:v>1583.9760000000001</c:v>
                </c:pt>
                <c:pt idx="499">
                  <c:v>1586.2950000000001</c:v>
                </c:pt>
                <c:pt idx="500">
                  <c:v>1588.6130000000001</c:v>
                </c:pt>
                <c:pt idx="501">
                  <c:v>1590.93</c:v>
                </c:pt>
                <c:pt idx="502">
                  <c:v>1593.2460000000001</c:v>
                </c:pt>
                <c:pt idx="503">
                  <c:v>1595.5619999999999</c:v>
                </c:pt>
                <c:pt idx="504">
                  <c:v>1597.877</c:v>
                </c:pt>
                <c:pt idx="505">
                  <c:v>1600.191</c:v>
                </c:pt>
                <c:pt idx="506">
                  <c:v>1602.5039999999999</c:v>
                </c:pt>
                <c:pt idx="507">
                  <c:v>1604.816</c:v>
                </c:pt>
                <c:pt idx="508">
                  <c:v>1607.127</c:v>
                </c:pt>
                <c:pt idx="509">
                  <c:v>1609.4380000000001</c:v>
                </c:pt>
                <c:pt idx="510">
                  <c:v>1611.748</c:v>
                </c:pt>
                <c:pt idx="511">
                  <c:v>1614.056</c:v>
                </c:pt>
                <c:pt idx="512">
                  <c:v>1616.364</c:v>
                </c:pt>
                <c:pt idx="513">
                  <c:v>1618.672</c:v>
                </c:pt>
                <c:pt idx="514">
                  <c:v>1620.9780000000001</c:v>
                </c:pt>
                <c:pt idx="515">
                  <c:v>1623.2840000000001</c:v>
                </c:pt>
                <c:pt idx="516">
                  <c:v>1625.588</c:v>
                </c:pt>
                <c:pt idx="517">
                  <c:v>1627.8920000000001</c:v>
                </c:pt>
                <c:pt idx="518">
                  <c:v>1630.1949999999999</c:v>
                </c:pt>
                <c:pt idx="519">
                  <c:v>1632.4970000000001</c:v>
                </c:pt>
                <c:pt idx="520">
                  <c:v>1634.799</c:v>
                </c:pt>
                <c:pt idx="521">
                  <c:v>1637.0989999999999</c:v>
                </c:pt>
                <c:pt idx="522">
                  <c:v>1639.3989999999999</c:v>
                </c:pt>
                <c:pt idx="523">
                  <c:v>1641.6980000000001</c:v>
                </c:pt>
                <c:pt idx="524">
                  <c:v>1643.9960000000001</c:v>
                </c:pt>
                <c:pt idx="525">
                  <c:v>1646.2929999999999</c:v>
                </c:pt>
                <c:pt idx="526">
                  <c:v>1648.5889999999999</c:v>
                </c:pt>
                <c:pt idx="527">
                  <c:v>1650.885</c:v>
                </c:pt>
                <c:pt idx="528">
                  <c:v>1653.1790000000001</c:v>
                </c:pt>
                <c:pt idx="529">
                  <c:v>1655.473</c:v>
                </c:pt>
                <c:pt idx="530">
                  <c:v>1657.7660000000001</c:v>
                </c:pt>
                <c:pt idx="531">
                  <c:v>1660.059</c:v>
                </c:pt>
                <c:pt idx="532">
                  <c:v>1662.35</c:v>
                </c:pt>
                <c:pt idx="533">
                  <c:v>1664.6410000000001</c:v>
                </c:pt>
                <c:pt idx="534">
                  <c:v>1666.93</c:v>
                </c:pt>
                <c:pt idx="535">
                  <c:v>1669.2190000000001</c:v>
                </c:pt>
                <c:pt idx="536">
                  <c:v>1671.5070000000001</c:v>
                </c:pt>
                <c:pt idx="537">
                  <c:v>1673.7940000000001</c:v>
                </c:pt>
                <c:pt idx="538">
                  <c:v>1676.0809999999999</c:v>
                </c:pt>
                <c:pt idx="539">
                  <c:v>1678.366</c:v>
                </c:pt>
                <c:pt idx="540">
                  <c:v>1680.6510000000001</c:v>
                </c:pt>
                <c:pt idx="541">
                  <c:v>1682.9349999999999</c:v>
                </c:pt>
                <c:pt idx="542">
                  <c:v>1685.2180000000001</c:v>
                </c:pt>
                <c:pt idx="543">
                  <c:v>1687.5</c:v>
                </c:pt>
                <c:pt idx="544">
                  <c:v>1689.7819999999999</c:v>
                </c:pt>
                <c:pt idx="545">
                  <c:v>1692.0619999999999</c:v>
                </c:pt>
                <c:pt idx="546">
                  <c:v>1694.3420000000001</c:v>
                </c:pt>
                <c:pt idx="547">
                  <c:v>1696.6210000000001</c:v>
                </c:pt>
                <c:pt idx="548">
                  <c:v>1698.8989999999999</c:v>
                </c:pt>
                <c:pt idx="549">
                  <c:v>1701.1759999999999</c:v>
                </c:pt>
                <c:pt idx="550">
                  <c:v>1703.453</c:v>
                </c:pt>
                <c:pt idx="551">
                  <c:v>1705.7280000000001</c:v>
                </c:pt>
                <c:pt idx="552">
                  <c:v>1708.0029999999999</c:v>
                </c:pt>
                <c:pt idx="553">
                  <c:v>1710.277</c:v>
                </c:pt>
                <c:pt idx="554">
                  <c:v>1712.55</c:v>
                </c:pt>
                <c:pt idx="555">
                  <c:v>1714.8230000000001</c:v>
                </c:pt>
                <c:pt idx="556">
                  <c:v>1717.0940000000001</c:v>
                </c:pt>
                <c:pt idx="557">
                  <c:v>1719.365</c:v>
                </c:pt>
                <c:pt idx="558">
                  <c:v>1721.635</c:v>
                </c:pt>
                <c:pt idx="559">
                  <c:v>1723.904</c:v>
                </c:pt>
                <c:pt idx="560">
                  <c:v>1726.172</c:v>
                </c:pt>
                <c:pt idx="561">
                  <c:v>1728.4390000000001</c:v>
                </c:pt>
                <c:pt idx="562">
                  <c:v>1730.7059999999999</c:v>
                </c:pt>
                <c:pt idx="563">
                  <c:v>1732.971</c:v>
                </c:pt>
                <c:pt idx="564">
                  <c:v>1735.2360000000001</c:v>
                </c:pt>
                <c:pt idx="565">
                  <c:v>1737.5</c:v>
                </c:pt>
                <c:pt idx="566">
                  <c:v>1739.7639999999999</c:v>
                </c:pt>
                <c:pt idx="567">
                  <c:v>1742.0260000000001</c:v>
                </c:pt>
                <c:pt idx="568">
                  <c:v>1744.288</c:v>
                </c:pt>
                <c:pt idx="569">
                  <c:v>1746.548</c:v>
                </c:pt>
                <c:pt idx="570">
                  <c:v>1748.808</c:v>
                </c:pt>
                <c:pt idx="571">
                  <c:v>1751.068</c:v>
                </c:pt>
                <c:pt idx="572">
                  <c:v>1753.326</c:v>
                </c:pt>
                <c:pt idx="573">
                  <c:v>1755.5830000000001</c:v>
                </c:pt>
                <c:pt idx="574">
                  <c:v>1757.84</c:v>
                </c:pt>
                <c:pt idx="575">
                  <c:v>1760.096</c:v>
                </c:pt>
                <c:pt idx="576">
                  <c:v>1762.3510000000001</c:v>
                </c:pt>
                <c:pt idx="577">
                  <c:v>1764.605</c:v>
                </c:pt>
                <c:pt idx="578">
                  <c:v>1766.8589999999999</c:v>
                </c:pt>
                <c:pt idx="579">
                  <c:v>1769.1110000000001</c:v>
                </c:pt>
                <c:pt idx="580">
                  <c:v>1771.3630000000001</c:v>
                </c:pt>
                <c:pt idx="581">
                  <c:v>1773.614</c:v>
                </c:pt>
                <c:pt idx="582">
                  <c:v>1775.864</c:v>
                </c:pt>
                <c:pt idx="583">
                  <c:v>1778.1130000000001</c:v>
                </c:pt>
                <c:pt idx="584">
                  <c:v>1780.3620000000001</c:v>
                </c:pt>
                <c:pt idx="585">
                  <c:v>1782.6089999999999</c:v>
                </c:pt>
                <c:pt idx="586">
                  <c:v>1784.856</c:v>
                </c:pt>
                <c:pt idx="587">
                  <c:v>1787.1020000000001</c:v>
                </c:pt>
                <c:pt idx="588">
                  <c:v>1789.347</c:v>
                </c:pt>
                <c:pt idx="589">
                  <c:v>1791.5920000000001</c:v>
                </c:pt>
                <c:pt idx="590">
                  <c:v>1793.835</c:v>
                </c:pt>
                <c:pt idx="591">
                  <c:v>1796.078</c:v>
                </c:pt>
                <c:pt idx="592">
                  <c:v>1798.32</c:v>
                </c:pt>
                <c:pt idx="593">
                  <c:v>1800.5609999999999</c:v>
                </c:pt>
                <c:pt idx="594">
                  <c:v>1802.8009999999999</c:v>
                </c:pt>
                <c:pt idx="595">
                  <c:v>1805.0409999999999</c:v>
                </c:pt>
                <c:pt idx="596">
                  <c:v>1807.279</c:v>
                </c:pt>
                <c:pt idx="597">
                  <c:v>1809.5170000000001</c:v>
                </c:pt>
                <c:pt idx="598">
                  <c:v>1811.7539999999999</c:v>
                </c:pt>
                <c:pt idx="599">
                  <c:v>1813.99</c:v>
                </c:pt>
                <c:pt idx="600">
                  <c:v>1816.2260000000001</c:v>
                </c:pt>
                <c:pt idx="601">
                  <c:v>1818.46</c:v>
                </c:pt>
                <c:pt idx="602">
                  <c:v>1820.694</c:v>
                </c:pt>
                <c:pt idx="603">
                  <c:v>1822.9269999999999</c:v>
                </c:pt>
                <c:pt idx="604">
                  <c:v>1825.1590000000001</c:v>
                </c:pt>
                <c:pt idx="605">
                  <c:v>1827.3910000000001</c:v>
                </c:pt>
                <c:pt idx="606">
                  <c:v>1829.6210000000001</c:v>
                </c:pt>
                <c:pt idx="607">
                  <c:v>1831.8510000000001</c:v>
                </c:pt>
                <c:pt idx="608">
                  <c:v>1834.08</c:v>
                </c:pt>
                <c:pt idx="609">
                  <c:v>1836.308</c:v>
                </c:pt>
                <c:pt idx="610">
                  <c:v>1838.5350000000001</c:v>
                </c:pt>
                <c:pt idx="611">
                  <c:v>1840.761</c:v>
                </c:pt>
                <c:pt idx="612">
                  <c:v>1842.9870000000001</c:v>
                </c:pt>
                <c:pt idx="613">
                  <c:v>1845.212</c:v>
                </c:pt>
                <c:pt idx="614">
                  <c:v>1847.4359999999999</c:v>
                </c:pt>
                <c:pt idx="615">
                  <c:v>1849.6590000000001</c:v>
                </c:pt>
                <c:pt idx="616">
                  <c:v>1851.8810000000001</c:v>
                </c:pt>
                <c:pt idx="617">
                  <c:v>1854.1030000000001</c:v>
                </c:pt>
                <c:pt idx="618">
                  <c:v>1856.3240000000001</c:v>
                </c:pt>
                <c:pt idx="619">
                  <c:v>1858.5440000000001</c:v>
                </c:pt>
                <c:pt idx="620">
                  <c:v>1860.7629999999999</c:v>
                </c:pt>
                <c:pt idx="621">
                  <c:v>1862.981</c:v>
                </c:pt>
                <c:pt idx="622">
                  <c:v>1865.1990000000001</c:v>
                </c:pt>
                <c:pt idx="623">
                  <c:v>1867.415</c:v>
                </c:pt>
                <c:pt idx="624">
                  <c:v>1869.6310000000001</c:v>
                </c:pt>
                <c:pt idx="625">
                  <c:v>1871.846</c:v>
                </c:pt>
                <c:pt idx="626">
                  <c:v>1874.0609999999999</c:v>
                </c:pt>
                <c:pt idx="627">
                  <c:v>1876.2739999999999</c:v>
                </c:pt>
                <c:pt idx="628">
                  <c:v>1878.4870000000001</c:v>
                </c:pt>
                <c:pt idx="629">
                  <c:v>1880.6980000000001</c:v>
                </c:pt>
                <c:pt idx="630">
                  <c:v>1882.91</c:v>
                </c:pt>
                <c:pt idx="631">
                  <c:v>1885.12</c:v>
                </c:pt>
                <c:pt idx="632">
                  <c:v>1887.329</c:v>
                </c:pt>
                <c:pt idx="633">
                  <c:v>1889.538</c:v>
                </c:pt>
                <c:pt idx="634">
                  <c:v>1891.7460000000001</c:v>
                </c:pt>
                <c:pt idx="635">
                  <c:v>1893.953</c:v>
                </c:pt>
                <c:pt idx="636">
                  <c:v>1896.1590000000001</c:v>
                </c:pt>
                <c:pt idx="637">
                  <c:v>1898.364</c:v>
                </c:pt>
                <c:pt idx="638">
                  <c:v>1900.569</c:v>
                </c:pt>
                <c:pt idx="639">
                  <c:v>1902.7719999999999</c:v>
                </c:pt>
                <c:pt idx="640">
                  <c:v>1904.9749999999999</c:v>
                </c:pt>
                <c:pt idx="641">
                  <c:v>1907.1769999999999</c:v>
                </c:pt>
                <c:pt idx="642">
                  <c:v>1909.3789999999999</c:v>
                </c:pt>
                <c:pt idx="643">
                  <c:v>1911.579</c:v>
                </c:pt>
                <c:pt idx="644">
                  <c:v>1913.779</c:v>
                </c:pt>
                <c:pt idx="645">
                  <c:v>1915.9780000000001</c:v>
                </c:pt>
                <c:pt idx="646">
                  <c:v>1918.1759999999999</c:v>
                </c:pt>
                <c:pt idx="647">
                  <c:v>1920.373</c:v>
                </c:pt>
                <c:pt idx="648">
                  <c:v>1922.57</c:v>
                </c:pt>
                <c:pt idx="649">
                  <c:v>1924.7660000000001</c:v>
                </c:pt>
                <c:pt idx="650">
                  <c:v>1926.961</c:v>
                </c:pt>
                <c:pt idx="651">
                  <c:v>1929.155</c:v>
                </c:pt>
                <c:pt idx="652">
                  <c:v>1931.348</c:v>
                </c:pt>
                <c:pt idx="653">
                  <c:v>1933.54</c:v>
                </c:pt>
                <c:pt idx="654">
                  <c:v>1935.732</c:v>
                </c:pt>
                <c:pt idx="655">
                  <c:v>1937.923</c:v>
                </c:pt>
                <c:pt idx="656">
                  <c:v>1940.1130000000001</c:v>
                </c:pt>
                <c:pt idx="657">
                  <c:v>1942.3019999999999</c:v>
                </c:pt>
                <c:pt idx="658">
                  <c:v>1944.491</c:v>
                </c:pt>
                <c:pt idx="659">
                  <c:v>1946.6780000000001</c:v>
                </c:pt>
                <c:pt idx="660">
                  <c:v>1948.865</c:v>
                </c:pt>
                <c:pt idx="661">
                  <c:v>1951.0509999999999</c:v>
                </c:pt>
                <c:pt idx="662">
                  <c:v>1953.2370000000001</c:v>
                </c:pt>
                <c:pt idx="663">
                  <c:v>1955.421</c:v>
                </c:pt>
                <c:pt idx="664">
                  <c:v>1957.605</c:v>
                </c:pt>
                <c:pt idx="665">
                  <c:v>1959.787</c:v>
                </c:pt>
                <c:pt idx="666">
                  <c:v>1961.97</c:v>
                </c:pt>
                <c:pt idx="667">
                  <c:v>1964.1510000000001</c:v>
                </c:pt>
                <c:pt idx="668">
                  <c:v>1966.3309999999999</c:v>
                </c:pt>
                <c:pt idx="669">
                  <c:v>1968.511</c:v>
                </c:pt>
                <c:pt idx="670">
                  <c:v>1970.69</c:v>
                </c:pt>
                <c:pt idx="671">
                  <c:v>1972.8679999999999</c:v>
                </c:pt>
                <c:pt idx="672">
                  <c:v>1975.0450000000001</c:v>
                </c:pt>
                <c:pt idx="673">
                  <c:v>1977.221</c:v>
                </c:pt>
                <c:pt idx="674">
                  <c:v>1979.3969999999999</c:v>
                </c:pt>
                <c:pt idx="675">
                  <c:v>1981.5719999999999</c:v>
                </c:pt>
                <c:pt idx="676">
                  <c:v>1983.7460000000001</c:v>
                </c:pt>
                <c:pt idx="677">
                  <c:v>1985.9190000000001</c:v>
                </c:pt>
                <c:pt idx="678">
                  <c:v>1988.0920000000001</c:v>
                </c:pt>
                <c:pt idx="679">
                  <c:v>1990.2629999999999</c:v>
                </c:pt>
                <c:pt idx="680">
                  <c:v>1992.434</c:v>
                </c:pt>
                <c:pt idx="681">
                  <c:v>1994.604</c:v>
                </c:pt>
                <c:pt idx="682">
                  <c:v>1996.7739999999999</c:v>
                </c:pt>
                <c:pt idx="683">
                  <c:v>1998.942</c:v>
                </c:pt>
                <c:pt idx="684">
                  <c:v>2001.11</c:v>
                </c:pt>
                <c:pt idx="685">
                  <c:v>2003.277</c:v>
                </c:pt>
                <c:pt idx="686">
                  <c:v>2005.443</c:v>
                </c:pt>
                <c:pt idx="687">
                  <c:v>2007.6079999999999</c:v>
                </c:pt>
                <c:pt idx="688">
                  <c:v>2009.7719999999999</c:v>
                </c:pt>
                <c:pt idx="689">
                  <c:v>2011.9359999999999</c:v>
                </c:pt>
                <c:pt idx="690">
                  <c:v>2014.0989999999999</c:v>
                </c:pt>
                <c:pt idx="691">
                  <c:v>2016.261</c:v>
                </c:pt>
                <c:pt idx="692">
                  <c:v>2018.422</c:v>
                </c:pt>
                <c:pt idx="693">
                  <c:v>2020.5830000000001</c:v>
                </c:pt>
                <c:pt idx="694">
                  <c:v>2022.7429999999999</c:v>
                </c:pt>
                <c:pt idx="695">
                  <c:v>2024.9010000000001</c:v>
                </c:pt>
                <c:pt idx="696">
                  <c:v>2027.06</c:v>
                </c:pt>
                <c:pt idx="697">
                  <c:v>2029.2170000000001</c:v>
                </c:pt>
                <c:pt idx="698">
                  <c:v>2031.373</c:v>
                </c:pt>
                <c:pt idx="699">
                  <c:v>2033.529</c:v>
                </c:pt>
                <c:pt idx="700">
                  <c:v>2035.684</c:v>
                </c:pt>
                <c:pt idx="701">
                  <c:v>2037.838</c:v>
                </c:pt>
                <c:pt idx="702">
                  <c:v>2039.992</c:v>
                </c:pt>
                <c:pt idx="703">
                  <c:v>2042.144</c:v>
                </c:pt>
                <c:pt idx="704">
                  <c:v>2044.296</c:v>
                </c:pt>
                <c:pt idx="705">
                  <c:v>2046.4469999999999</c:v>
                </c:pt>
                <c:pt idx="706">
                  <c:v>2048.5970000000002</c:v>
                </c:pt>
                <c:pt idx="707">
                  <c:v>2050.7460000000001</c:v>
                </c:pt>
                <c:pt idx="708">
                  <c:v>2052.895</c:v>
                </c:pt>
                <c:pt idx="709">
                  <c:v>2055.0430000000001</c:v>
                </c:pt>
                <c:pt idx="710">
                  <c:v>2057.19</c:v>
                </c:pt>
                <c:pt idx="711">
                  <c:v>2059.3359999999998</c:v>
                </c:pt>
                <c:pt idx="712">
                  <c:v>2061.4810000000002</c:v>
                </c:pt>
                <c:pt idx="713">
                  <c:v>2063.6260000000002</c:v>
                </c:pt>
                <c:pt idx="714">
                  <c:v>2065.77</c:v>
                </c:pt>
                <c:pt idx="715">
                  <c:v>2067.913</c:v>
                </c:pt>
                <c:pt idx="716">
                  <c:v>2070.0549999999998</c:v>
                </c:pt>
                <c:pt idx="717">
                  <c:v>2072.1970000000001</c:v>
                </c:pt>
                <c:pt idx="718">
                  <c:v>2074.337</c:v>
                </c:pt>
                <c:pt idx="719">
                  <c:v>2076.4769999999999</c:v>
                </c:pt>
                <c:pt idx="720">
                  <c:v>2078.616</c:v>
                </c:pt>
                <c:pt idx="721">
                  <c:v>2080.7550000000001</c:v>
                </c:pt>
                <c:pt idx="722">
                  <c:v>2082.8919999999998</c:v>
                </c:pt>
                <c:pt idx="723">
                  <c:v>2085.029</c:v>
                </c:pt>
                <c:pt idx="724">
                  <c:v>2087.165</c:v>
                </c:pt>
                <c:pt idx="725">
                  <c:v>2089.3000000000002</c:v>
                </c:pt>
                <c:pt idx="726">
                  <c:v>2091.4349999999999</c:v>
                </c:pt>
                <c:pt idx="727">
                  <c:v>2093.5680000000002</c:v>
                </c:pt>
                <c:pt idx="728">
                  <c:v>2095.701</c:v>
                </c:pt>
                <c:pt idx="729">
                  <c:v>2097.8330000000001</c:v>
                </c:pt>
                <c:pt idx="730">
                  <c:v>2099.9639999999999</c:v>
                </c:pt>
                <c:pt idx="731">
                  <c:v>2102.0940000000001</c:v>
                </c:pt>
                <c:pt idx="732">
                  <c:v>2104.2240000000002</c:v>
                </c:pt>
                <c:pt idx="733">
                  <c:v>2106.3530000000001</c:v>
                </c:pt>
                <c:pt idx="734">
                  <c:v>2108.4810000000002</c:v>
                </c:pt>
                <c:pt idx="735">
                  <c:v>2110.6080000000002</c:v>
                </c:pt>
                <c:pt idx="736">
                  <c:v>2112.7350000000001</c:v>
                </c:pt>
                <c:pt idx="737">
                  <c:v>2114.8609999999999</c:v>
                </c:pt>
                <c:pt idx="738">
                  <c:v>2116.9859999999999</c:v>
                </c:pt>
                <c:pt idx="739">
                  <c:v>2119.11</c:v>
                </c:pt>
                <c:pt idx="740">
                  <c:v>2121.2330000000002</c:v>
                </c:pt>
                <c:pt idx="741">
                  <c:v>2123.3560000000002</c:v>
                </c:pt>
                <c:pt idx="742">
                  <c:v>2125.4780000000001</c:v>
                </c:pt>
                <c:pt idx="743">
                  <c:v>2127.598</c:v>
                </c:pt>
                <c:pt idx="744">
                  <c:v>2129.7190000000001</c:v>
                </c:pt>
                <c:pt idx="745">
                  <c:v>2131.8380000000002</c:v>
                </c:pt>
                <c:pt idx="746">
                  <c:v>2133.9569999999999</c:v>
                </c:pt>
                <c:pt idx="747">
                  <c:v>2136.0749999999998</c:v>
                </c:pt>
                <c:pt idx="748">
                  <c:v>2138.192</c:v>
                </c:pt>
                <c:pt idx="749">
                  <c:v>2140.308</c:v>
                </c:pt>
                <c:pt idx="750">
                  <c:v>2142.424</c:v>
                </c:pt>
                <c:pt idx="751">
                  <c:v>2144.538</c:v>
                </c:pt>
                <c:pt idx="752">
                  <c:v>2146.652</c:v>
                </c:pt>
                <c:pt idx="753">
                  <c:v>2148.7649999999999</c:v>
                </c:pt>
                <c:pt idx="754">
                  <c:v>2150.8780000000002</c:v>
                </c:pt>
                <c:pt idx="755">
                  <c:v>2152.9899999999998</c:v>
                </c:pt>
                <c:pt idx="756">
                  <c:v>2155.1</c:v>
                </c:pt>
                <c:pt idx="757">
                  <c:v>2157.21</c:v>
                </c:pt>
                <c:pt idx="758">
                  <c:v>2159.3200000000002</c:v>
                </c:pt>
                <c:pt idx="759">
                  <c:v>2161.4279999999999</c:v>
                </c:pt>
                <c:pt idx="760">
                  <c:v>2163.5360000000001</c:v>
                </c:pt>
                <c:pt idx="761">
                  <c:v>2165.643</c:v>
                </c:pt>
                <c:pt idx="762">
                  <c:v>2167.7489999999998</c:v>
                </c:pt>
                <c:pt idx="763">
                  <c:v>2169.8539999999998</c:v>
                </c:pt>
                <c:pt idx="764">
                  <c:v>2171.9589999999998</c:v>
                </c:pt>
                <c:pt idx="765">
                  <c:v>2174.0630000000001</c:v>
                </c:pt>
                <c:pt idx="766">
                  <c:v>2176.1660000000002</c:v>
                </c:pt>
                <c:pt idx="767">
                  <c:v>2178.268</c:v>
                </c:pt>
                <c:pt idx="768">
                  <c:v>2180.3690000000001</c:v>
                </c:pt>
                <c:pt idx="769">
                  <c:v>2182.4699999999998</c:v>
                </c:pt>
                <c:pt idx="770">
                  <c:v>2184.5700000000002</c:v>
                </c:pt>
                <c:pt idx="771">
                  <c:v>2186.6689999999999</c:v>
                </c:pt>
                <c:pt idx="772">
                  <c:v>2188.7669999999998</c:v>
                </c:pt>
                <c:pt idx="773">
                  <c:v>2190.8649999999998</c:v>
                </c:pt>
                <c:pt idx="774">
                  <c:v>2192.962</c:v>
                </c:pt>
                <c:pt idx="775">
                  <c:v>2195.058</c:v>
                </c:pt>
                <c:pt idx="776">
                  <c:v>2197.1529999999998</c:v>
                </c:pt>
                <c:pt idx="777">
                  <c:v>2199.2469999999998</c:v>
                </c:pt>
                <c:pt idx="778">
                  <c:v>2201.3409999999999</c:v>
                </c:pt>
                <c:pt idx="779">
                  <c:v>2203.4340000000002</c:v>
                </c:pt>
                <c:pt idx="780">
                  <c:v>2205.5259999999998</c:v>
                </c:pt>
                <c:pt idx="781">
                  <c:v>2207.6170000000002</c:v>
                </c:pt>
                <c:pt idx="782">
                  <c:v>2209.7080000000001</c:v>
                </c:pt>
                <c:pt idx="783">
                  <c:v>2211.7979999999998</c:v>
                </c:pt>
                <c:pt idx="784">
                  <c:v>2213.8870000000002</c:v>
                </c:pt>
                <c:pt idx="785">
                  <c:v>2215.9749999999999</c:v>
                </c:pt>
                <c:pt idx="786">
                  <c:v>2218.0619999999999</c:v>
                </c:pt>
                <c:pt idx="787">
                  <c:v>2220.1489999999999</c:v>
                </c:pt>
                <c:pt idx="788">
                  <c:v>2222.2350000000001</c:v>
                </c:pt>
                <c:pt idx="789">
                  <c:v>2224.3200000000002</c:v>
                </c:pt>
                <c:pt idx="790">
                  <c:v>2226.4050000000002</c:v>
                </c:pt>
                <c:pt idx="791">
                  <c:v>2228.4879999999998</c:v>
                </c:pt>
                <c:pt idx="792">
                  <c:v>2230.5709999999999</c:v>
                </c:pt>
                <c:pt idx="793">
                  <c:v>2232.6529999999998</c:v>
                </c:pt>
                <c:pt idx="794">
                  <c:v>2234.7339999999999</c:v>
                </c:pt>
                <c:pt idx="795">
                  <c:v>2236.8150000000001</c:v>
                </c:pt>
                <c:pt idx="796">
                  <c:v>2238.8939999999998</c:v>
                </c:pt>
                <c:pt idx="797">
                  <c:v>2240.973</c:v>
                </c:pt>
                <c:pt idx="798">
                  <c:v>2243.0520000000001</c:v>
                </c:pt>
                <c:pt idx="799">
                  <c:v>2245.1289999999999</c:v>
                </c:pt>
                <c:pt idx="800">
                  <c:v>2247.2060000000001</c:v>
                </c:pt>
                <c:pt idx="801">
                  <c:v>2249.2809999999999</c:v>
                </c:pt>
                <c:pt idx="802">
                  <c:v>2251.3560000000002</c:v>
                </c:pt>
                <c:pt idx="803">
                  <c:v>2253.431</c:v>
                </c:pt>
                <c:pt idx="804">
                  <c:v>2255.5039999999999</c:v>
                </c:pt>
                <c:pt idx="805">
                  <c:v>2257.5770000000002</c:v>
                </c:pt>
                <c:pt idx="806">
                  <c:v>2259.6489999999999</c:v>
                </c:pt>
                <c:pt idx="807">
                  <c:v>2261.7199999999998</c:v>
                </c:pt>
                <c:pt idx="808">
                  <c:v>2263.7910000000002</c:v>
                </c:pt>
                <c:pt idx="809">
                  <c:v>2265.86</c:v>
                </c:pt>
                <c:pt idx="810">
                  <c:v>2267.9290000000001</c:v>
                </c:pt>
                <c:pt idx="811">
                  <c:v>2269.9969999999998</c:v>
                </c:pt>
                <c:pt idx="812">
                  <c:v>2272.0650000000001</c:v>
                </c:pt>
                <c:pt idx="813">
                  <c:v>2274.1309999999999</c:v>
                </c:pt>
                <c:pt idx="814">
                  <c:v>2276.1970000000001</c:v>
                </c:pt>
                <c:pt idx="815">
                  <c:v>2278.2620000000002</c:v>
                </c:pt>
                <c:pt idx="816">
                  <c:v>2280.326</c:v>
                </c:pt>
                <c:pt idx="817">
                  <c:v>2282.39</c:v>
                </c:pt>
                <c:pt idx="818">
                  <c:v>2284.453</c:v>
                </c:pt>
                <c:pt idx="819">
                  <c:v>2286.5149999999999</c:v>
                </c:pt>
                <c:pt idx="820">
                  <c:v>2288.576</c:v>
                </c:pt>
                <c:pt idx="821">
                  <c:v>2290.636</c:v>
                </c:pt>
                <c:pt idx="822">
                  <c:v>2292.6959999999999</c:v>
                </c:pt>
                <c:pt idx="823">
                  <c:v>2294.7550000000001</c:v>
                </c:pt>
                <c:pt idx="824">
                  <c:v>2296.8130000000001</c:v>
                </c:pt>
                <c:pt idx="825">
                  <c:v>2298.8710000000001</c:v>
                </c:pt>
                <c:pt idx="826">
                  <c:v>2300.9270000000001</c:v>
                </c:pt>
                <c:pt idx="827">
                  <c:v>2302.9830000000002</c:v>
                </c:pt>
                <c:pt idx="828">
                  <c:v>2305.038</c:v>
                </c:pt>
                <c:pt idx="829">
                  <c:v>2307.0920000000001</c:v>
                </c:pt>
                <c:pt idx="830">
                  <c:v>2309.1460000000002</c:v>
                </c:pt>
                <c:pt idx="831">
                  <c:v>2311.1979999999999</c:v>
                </c:pt>
                <c:pt idx="832">
                  <c:v>2313.25</c:v>
                </c:pt>
                <c:pt idx="833">
                  <c:v>2315.3020000000001</c:v>
                </c:pt>
                <c:pt idx="834">
                  <c:v>2317.3519999999999</c:v>
                </c:pt>
                <c:pt idx="835">
                  <c:v>2319.402</c:v>
                </c:pt>
                <c:pt idx="836">
                  <c:v>2321.451</c:v>
                </c:pt>
                <c:pt idx="837">
                  <c:v>2323.4989999999998</c:v>
                </c:pt>
                <c:pt idx="838">
                  <c:v>2325.547</c:v>
                </c:pt>
                <c:pt idx="839">
                  <c:v>2327.5929999999998</c:v>
                </c:pt>
                <c:pt idx="840">
                  <c:v>2329.6390000000001</c:v>
                </c:pt>
                <c:pt idx="841">
                  <c:v>2331.6840000000002</c:v>
                </c:pt>
                <c:pt idx="842">
                  <c:v>2333.7289999999998</c:v>
                </c:pt>
                <c:pt idx="843">
                  <c:v>2335.7719999999999</c:v>
                </c:pt>
                <c:pt idx="844">
                  <c:v>2337.8150000000001</c:v>
                </c:pt>
                <c:pt idx="845">
                  <c:v>2339.857</c:v>
                </c:pt>
                <c:pt idx="846">
                  <c:v>2341.8980000000001</c:v>
                </c:pt>
                <c:pt idx="847">
                  <c:v>2343.9389999999999</c:v>
                </c:pt>
                <c:pt idx="848">
                  <c:v>2345.9789999999998</c:v>
                </c:pt>
                <c:pt idx="849">
                  <c:v>2348.018</c:v>
                </c:pt>
                <c:pt idx="850">
                  <c:v>2350.056</c:v>
                </c:pt>
                <c:pt idx="851">
                  <c:v>2352.0929999999998</c:v>
                </c:pt>
                <c:pt idx="852">
                  <c:v>2354.13</c:v>
                </c:pt>
                <c:pt idx="853">
                  <c:v>2356.1660000000002</c:v>
                </c:pt>
                <c:pt idx="854">
                  <c:v>2358.201</c:v>
                </c:pt>
                <c:pt idx="855">
                  <c:v>2360.2359999999999</c:v>
                </c:pt>
                <c:pt idx="856">
                  <c:v>2362.2689999999998</c:v>
                </c:pt>
                <c:pt idx="857">
                  <c:v>2364.3020000000001</c:v>
                </c:pt>
                <c:pt idx="858">
                  <c:v>2366.3339999999998</c:v>
                </c:pt>
                <c:pt idx="859">
                  <c:v>2368.366</c:v>
                </c:pt>
                <c:pt idx="860">
                  <c:v>2370.3960000000002</c:v>
                </c:pt>
                <c:pt idx="861">
                  <c:v>2372.4259999999999</c:v>
                </c:pt>
                <c:pt idx="862">
                  <c:v>2374.4549999999999</c:v>
                </c:pt>
                <c:pt idx="863">
                  <c:v>2376.4839999999999</c:v>
                </c:pt>
                <c:pt idx="864">
                  <c:v>2378.511</c:v>
                </c:pt>
                <c:pt idx="865">
                  <c:v>2380.538</c:v>
                </c:pt>
                <c:pt idx="866">
                  <c:v>2382.5639999999999</c:v>
                </c:pt>
                <c:pt idx="867">
                  <c:v>2384.5889999999999</c:v>
                </c:pt>
                <c:pt idx="868">
                  <c:v>2386.614</c:v>
                </c:pt>
                <c:pt idx="869">
                  <c:v>2388.6379999999999</c:v>
                </c:pt>
                <c:pt idx="870">
                  <c:v>2390.6610000000001</c:v>
                </c:pt>
                <c:pt idx="871">
                  <c:v>2392.683</c:v>
                </c:pt>
                <c:pt idx="872">
                  <c:v>2394.7049999999999</c:v>
                </c:pt>
                <c:pt idx="873">
                  <c:v>2396.7249999999999</c:v>
                </c:pt>
                <c:pt idx="874">
                  <c:v>2398.7449999999999</c:v>
                </c:pt>
                <c:pt idx="875">
                  <c:v>2400.7649999999999</c:v>
                </c:pt>
                <c:pt idx="876">
                  <c:v>2402.7829999999999</c:v>
                </c:pt>
                <c:pt idx="877">
                  <c:v>2404.8009999999999</c:v>
                </c:pt>
                <c:pt idx="878">
                  <c:v>2406.8180000000002</c:v>
                </c:pt>
                <c:pt idx="879">
                  <c:v>2408.8339999999998</c:v>
                </c:pt>
                <c:pt idx="880">
                  <c:v>2410.8490000000002</c:v>
                </c:pt>
                <c:pt idx="881">
                  <c:v>2412.864</c:v>
                </c:pt>
                <c:pt idx="882">
                  <c:v>2414.8780000000002</c:v>
                </c:pt>
                <c:pt idx="883">
                  <c:v>2416.8910000000001</c:v>
                </c:pt>
                <c:pt idx="884">
                  <c:v>2418.904</c:v>
                </c:pt>
                <c:pt idx="885">
                  <c:v>2420.915</c:v>
                </c:pt>
                <c:pt idx="886">
                  <c:v>2422.9259999999999</c:v>
                </c:pt>
                <c:pt idx="887">
                  <c:v>2424.9369999999999</c:v>
                </c:pt>
                <c:pt idx="888">
                  <c:v>2426.9459999999999</c:v>
                </c:pt>
                <c:pt idx="889">
                  <c:v>2428.9549999999999</c:v>
                </c:pt>
                <c:pt idx="890">
                  <c:v>2430.962</c:v>
                </c:pt>
                <c:pt idx="891">
                  <c:v>2432.9690000000001</c:v>
                </c:pt>
                <c:pt idx="892">
                  <c:v>2434.9760000000001</c:v>
                </c:pt>
                <c:pt idx="893">
                  <c:v>2436.982</c:v>
                </c:pt>
                <c:pt idx="894">
                  <c:v>2438.9870000000001</c:v>
                </c:pt>
                <c:pt idx="895">
                  <c:v>2440.991</c:v>
                </c:pt>
                <c:pt idx="896">
                  <c:v>2442.9940000000001</c:v>
                </c:pt>
                <c:pt idx="897">
                  <c:v>2444.9969999999998</c:v>
                </c:pt>
                <c:pt idx="898">
                  <c:v>2446.9989999999998</c:v>
                </c:pt>
                <c:pt idx="899">
                  <c:v>2449</c:v>
                </c:pt>
                <c:pt idx="900">
                  <c:v>2451</c:v>
                </c:pt>
                <c:pt idx="901">
                  <c:v>2453</c:v>
                </c:pt>
                <c:pt idx="902">
                  <c:v>2454.9989999999998</c:v>
                </c:pt>
                <c:pt idx="903">
                  <c:v>2456.9969999999998</c:v>
                </c:pt>
                <c:pt idx="904">
                  <c:v>2458.9940000000001</c:v>
                </c:pt>
                <c:pt idx="905">
                  <c:v>2460.9899999999998</c:v>
                </c:pt>
                <c:pt idx="906">
                  <c:v>2462.9859999999999</c:v>
                </c:pt>
                <c:pt idx="907">
                  <c:v>2464.9810000000002</c:v>
                </c:pt>
                <c:pt idx="908">
                  <c:v>2466.9760000000001</c:v>
                </c:pt>
                <c:pt idx="909">
                  <c:v>2468.9690000000001</c:v>
                </c:pt>
                <c:pt idx="910">
                  <c:v>2470.962</c:v>
                </c:pt>
                <c:pt idx="911">
                  <c:v>2472.9540000000002</c:v>
                </c:pt>
                <c:pt idx="912">
                  <c:v>2474.9459999999999</c:v>
                </c:pt>
                <c:pt idx="913">
                  <c:v>2476.9360000000001</c:v>
                </c:pt>
                <c:pt idx="914">
                  <c:v>2478.9259999999999</c:v>
                </c:pt>
                <c:pt idx="915">
                  <c:v>2480.915</c:v>
                </c:pt>
                <c:pt idx="916">
                  <c:v>2482.904</c:v>
                </c:pt>
                <c:pt idx="917">
                  <c:v>2484.8910000000001</c:v>
                </c:pt>
                <c:pt idx="918">
                  <c:v>2486.8780000000002</c:v>
                </c:pt>
                <c:pt idx="919">
                  <c:v>2488.864</c:v>
                </c:pt>
                <c:pt idx="920">
                  <c:v>2490.85</c:v>
                </c:pt>
                <c:pt idx="921">
                  <c:v>2492.8339999999998</c:v>
                </c:pt>
                <c:pt idx="922">
                  <c:v>2494.8180000000002</c:v>
                </c:pt>
                <c:pt idx="923">
                  <c:v>2496.8009999999999</c:v>
                </c:pt>
                <c:pt idx="924">
                  <c:v>2498.7829999999999</c:v>
                </c:pt>
                <c:pt idx="925">
                  <c:v>2500.7649999999999</c:v>
                </c:pt>
                <c:pt idx="926">
                  <c:v>2502.7460000000001</c:v>
                </c:pt>
                <c:pt idx="927">
                  <c:v>2504.7260000000001</c:v>
                </c:pt>
                <c:pt idx="928">
                  <c:v>2506.7049999999999</c:v>
                </c:pt>
                <c:pt idx="929">
                  <c:v>2508.6840000000002</c:v>
                </c:pt>
                <c:pt idx="930">
                  <c:v>2510.6619999999998</c:v>
                </c:pt>
                <c:pt idx="931">
                  <c:v>2512.6390000000001</c:v>
                </c:pt>
                <c:pt idx="932">
                  <c:v>2514.6149999999998</c:v>
                </c:pt>
                <c:pt idx="933">
                  <c:v>2516.5909999999999</c:v>
                </c:pt>
                <c:pt idx="934">
                  <c:v>2518.5659999999998</c:v>
                </c:pt>
                <c:pt idx="935">
                  <c:v>2520.54</c:v>
                </c:pt>
                <c:pt idx="936">
                  <c:v>2522.5129999999999</c:v>
                </c:pt>
                <c:pt idx="937">
                  <c:v>2524.4859999999999</c:v>
                </c:pt>
                <c:pt idx="938">
                  <c:v>2526.4580000000001</c:v>
                </c:pt>
                <c:pt idx="939">
                  <c:v>2528.4290000000001</c:v>
                </c:pt>
                <c:pt idx="940">
                  <c:v>2530.4</c:v>
                </c:pt>
                <c:pt idx="941">
                  <c:v>2532.3690000000001</c:v>
                </c:pt>
                <c:pt idx="942">
                  <c:v>2534.3380000000002</c:v>
                </c:pt>
                <c:pt idx="943">
                  <c:v>2536.306</c:v>
                </c:pt>
                <c:pt idx="944">
                  <c:v>2538.2739999999999</c:v>
                </c:pt>
                <c:pt idx="945">
                  <c:v>2540.241</c:v>
                </c:pt>
                <c:pt idx="946">
                  <c:v>2542.2069999999999</c:v>
                </c:pt>
                <c:pt idx="947">
                  <c:v>2544.172</c:v>
                </c:pt>
                <c:pt idx="948">
                  <c:v>2546.136</c:v>
                </c:pt>
                <c:pt idx="949">
                  <c:v>2548.1</c:v>
                </c:pt>
                <c:pt idx="950">
                  <c:v>2550.0630000000001</c:v>
                </c:pt>
                <c:pt idx="951">
                  <c:v>2552.0250000000001</c:v>
                </c:pt>
                <c:pt idx="952">
                  <c:v>2553.9870000000001</c:v>
                </c:pt>
                <c:pt idx="953">
                  <c:v>2555.9479999999999</c:v>
                </c:pt>
                <c:pt idx="954">
                  <c:v>2557.9070000000002</c:v>
                </c:pt>
                <c:pt idx="955">
                  <c:v>2559.8670000000002</c:v>
                </c:pt>
                <c:pt idx="956">
                  <c:v>2561.8249999999998</c:v>
                </c:pt>
                <c:pt idx="957">
                  <c:v>2563.7829999999999</c:v>
                </c:pt>
                <c:pt idx="958">
                  <c:v>2565.7399999999998</c:v>
                </c:pt>
                <c:pt idx="959">
                  <c:v>2567.6959999999999</c:v>
                </c:pt>
                <c:pt idx="960">
                  <c:v>2569.652</c:v>
                </c:pt>
                <c:pt idx="961">
                  <c:v>2571.607</c:v>
                </c:pt>
                <c:pt idx="962">
                  <c:v>2573.5610000000001</c:v>
                </c:pt>
                <c:pt idx="963">
                  <c:v>2575.5140000000001</c:v>
                </c:pt>
                <c:pt idx="964">
                  <c:v>2577.4670000000001</c:v>
                </c:pt>
                <c:pt idx="965">
                  <c:v>2579.4189999999999</c:v>
                </c:pt>
                <c:pt idx="966">
                  <c:v>2581.37</c:v>
                </c:pt>
                <c:pt idx="967">
                  <c:v>2583.3200000000002</c:v>
                </c:pt>
                <c:pt idx="968">
                  <c:v>2585.27</c:v>
                </c:pt>
                <c:pt idx="969">
                  <c:v>2587.2190000000001</c:v>
                </c:pt>
                <c:pt idx="970">
                  <c:v>2589.1669999999999</c:v>
                </c:pt>
                <c:pt idx="971">
                  <c:v>2591.114</c:v>
                </c:pt>
                <c:pt idx="972">
                  <c:v>2593.0610000000001</c:v>
                </c:pt>
                <c:pt idx="973">
                  <c:v>2595.0070000000001</c:v>
                </c:pt>
                <c:pt idx="974">
                  <c:v>2596.9520000000002</c:v>
                </c:pt>
                <c:pt idx="975">
                  <c:v>2598.8969999999999</c:v>
                </c:pt>
                <c:pt idx="976">
                  <c:v>2600.84</c:v>
                </c:pt>
                <c:pt idx="977">
                  <c:v>2602.7829999999999</c:v>
                </c:pt>
                <c:pt idx="978">
                  <c:v>2604.7260000000001</c:v>
                </c:pt>
                <c:pt idx="979">
                  <c:v>2606.6669999999999</c:v>
                </c:pt>
                <c:pt idx="980">
                  <c:v>2608.6080000000002</c:v>
                </c:pt>
                <c:pt idx="981">
                  <c:v>2610.5479999999998</c:v>
                </c:pt>
                <c:pt idx="982">
                  <c:v>2612.4870000000001</c:v>
                </c:pt>
                <c:pt idx="983">
                  <c:v>2614.4259999999999</c:v>
                </c:pt>
                <c:pt idx="984">
                  <c:v>2616.364</c:v>
                </c:pt>
                <c:pt idx="985">
                  <c:v>2618.3009999999999</c:v>
                </c:pt>
                <c:pt idx="986">
                  <c:v>2620.2370000000001</c:v>
                </c:pt>
                <c:pt idx="987">
                  <c:v>2622.1729999999998</c:v>
                </c:pt>
                <c:pt idx="988">
                  <c:v>2624.1080000000002</c:v>
                </c:pt>
                <c:pt idx="989">
                  <c:v>2626.0419999999999</c:v>
                </c:pt>
                <c:pt idx="990">
                  <c:v>2627.9749999999999</c:v>
                </c:pt>
                <c:pt idx="991">
                  <c:v>2629.9079999999999</c:v>
                </c:pt>
                <c:pt idx="992">
                  <c:v>2631.84</c:v>
                </c:pt>
                <c:pt idx="993">
                  <c:v>2633.7710000000002</c:v>
                </c:pt>
                <c:pt idx="994">
                  <c:v>2635.7020000000002</c:v>
                </c:pt>
                <c:pt idx="995">
                  <c:v>2637.6309999999999</c:v>
                </c:pt>
                <c:pt idx="996">
                  <c:v>2639.56</c:v>
                </c:pt>
                <c:pt idx="997">
                  <c:v>2641.489</c:v>
                </c:pt>
                <c:pt idx="998">
                  <c:v>2643.4160000000002</c:v>
                </c:pt>
                <c:pt idx="999">
                  <c:v>2645.3429999999998</c:v>
                </c:pt>
                <c:pt idx="1000">
                  <c:v>2647.2689999999998</c:v>
                </c:pt>
                <c:pt idx="1001">
                  <c:v>2649.194</c:v>
                </c:pt>
                <c:pt idx="1002">
                  <c:v>2651.1190000000001</c:v>
                </c:pt>
                <c:pt idx="1003">
                  <c:v>2653.0430000000001</c:v>
                </c:pt>
                <c:pt idx="1004">
                  <c:v>2654.9659999999999</c:v>
                </c:pt>
                <c:pt idx="1005">
                  <c:v>2656.8879999999999</c:v>
                </c:pt>
                <c:pt idx="1006">
                  <c:v>2658.81</c:v>
                </c:pt>
                <c:pt idx="1007">
                  <c:v>2660.7310000000002</c:v>
                </c:pt>
                <c:pt idx="1008">
                  <c:v>2662.6509999999998</c:v>
                </c:pt>
                <c:pt idx="1009">
                  <c:v>2664.5709999999999</c:v>
                </c:pt>
                <c:pt idx="1010">
                  <c:v>2666.49</c:v>
                </c:pt>
                <c:pt idx="1011">
                  <c:v>2668.4079999999999</c:v>
                </c:pt>
                <c:pt idx="1012">
                  <c:v>2670.3249999999998</c:v>
                </c:pt>
                <c:pt idx="1013">
                  <c:v>2672.241</c:v>
                </c:pt>
                <c:pt idx="1014">
                  <c:v>2674.1570000000002</c:v>
                </c:pt>
                <c:pt idx="1015">
                  <c:v>2676.0729999999999</c:v>
                </c:pt>
                <c:pt idx="1016">
                  <c:v>2677.9870000000001</c:v>
                </c:pt>
                <c:pt idx="1017">
                  <c:v>2679.9</c:v>
                </c:pt>
                <c:pt idx="1018">
                  <c:v>2681.8130000000001</c:v>
                </c:pt>
                <c:pt idx="1019">
                  <c:v>2683.7260000000001</c:v>
                </c:pt>
                <c:pt idx="1020">
                  <c:v>2685.6370000000002</c:v>
                </c:pt>
                <c:pt idx="1021">
                  <c:v>2687.5479999999998</c:v>
                </c:pt>
                <c:pt idx="1022">
                  <c:v>2689.4580000000001</c:v>
                </c:pt>
                <c:pt idx="1023">
                  <c:v>2691.3670000000002</c:v>
                </c:pt>
                <c:pt idx="1024">
                  <c:v>2693.2759999999998</c:v>
                </c:pt>
                <c:pt idx="1025">
                  <c:v>2695.183</c:v>
                </c:pt>
                <c:pt idx="1026">
                  <c:v>2697.09</c:v>
                </c:pt>
                <c:pt idx="1027">
                  <c:v>2698.9969999999998</c:v>
                </c:pt>
                <c:pt idx="1028">
                  <c:v>2700.902</c:v>
                </c:pt>
                <c:pt idx="1029">
                  <c:v>2702.8069999999998</c:v>
                </c:pt>
                <c:pt idx="1030">
                  <c:v>2704.7109999999998</c:v>
                </c:pt>
                <c:pt idx="1031">
                  <c:v>2706.6149999999998</c:v>
                </c:pt>
                <c:pt idx="1032">
                  <c:v>2708.518</c:v>
                </c:pt>
                <c:pt idx="1033">
                  <c:v>2710.42</c:v>
                </c:pt>
                <c:pt idx="1034">
                  <c:v>2712.3209999999999</c:v>
                </c:pt>
                <c:pt idx="1035">
                  <c:v>2714.221</c:v>
                </c:pt>
                <c:pt idx="1036">
                  <c:v>2716.1210000000001</c:v>
                </c:pt>
                <c:pt idx="1037">
                  <c:v>2718.02</c:v>
                </c:pt>
                <c:pt idx="1038">
                  <c:v>2719.9189999999999</c:v>
                </c:pt>
                <c:pt idx="1039">
                  <c:v>2721.8159999999998</c:v>
                </c:pt>
                <c:pt idx="1040">
                  <c:v>2723.7130000000002</c:v>
                </c:pt>
                <c:pt idx="1041">
                  <c:v>2725.6089999999999</c:v>
                </c:pt>
                <c:pt idx="1042">
                  <c:v>2727.5050000000001</c:v>
                </c:pt>
                <c:pt idx="1043">
                  <c:v>2729.3989999999999</c:v>
                </c:pt>
                <c:pt idx="1044">
                  <c:v>2731.2930000000001</c:v>
                </c:pt>
                <c:pt idx="1045">
                  <c:v>2733.1869999999999</c:v>
                </c:pt>
                <c:pt idx="1046">
                  <c:v>2735.0790000000002</c:v>
                </c:pt>
                <c:pt idx="1047">
                  <c:v>2736.971</c:v>
                </c:pt>
                <c:pt idx="1048">
                  <c:v>2738.8620000000001</c:v>
                </c:pt>
                <c:pt idx="1049">
                  <c:v>2740.7530000000002</c:v>
                </c:pt>
                <c:pt idx="1050">
                  <c:v>2742.6419999999998</c:v>
                </c:pt>
                <c:pt idx="1051">
                  <c:v>2744.5309999999999</c:v>
                </c:pt>
                <c:pt idx="1052">
                  <c:v>2746.4189999999999</c:v>
                </c:pt>
                <c:pt idx="1053">
                  <c:v>2748.3069999999998</c:v>
                </c:pt>
                <c:pt idx="1054">
                  <c:v>2750.194</c:v>
                </c:pt>
                <c:pt idx="1055">
                  <c:v>2752.08</c:v>
                </c:pt>
                <c:pt idx="1056">
                  <c:v>2753.9650000000001</c:v>
                </c:pt>
                <c:pt idx="1057">
                  <c:v>2755.85</c:v>
                </c:pt>
                <c:pt idx="1058">
                  <c:v>2757.7330000000002</c:v>
                </c:pt>
                <c:pt idx="1059">
                  <c:v>2759.6170000000002</c:v>
                </c:pt>
                <c:pt idx="1060">
                  <c:v>2761.4989999999998</c:v>
                </c:pt>
                <c:pt idx="1061">
                  <c:v>2763.3809999999999</c:v>
                </c:pt>
                <c:pt idx="1062">
                  <c:v>2765.2620000000002</c:v>
                </c:pt>
                <c:pt idx="1063">
                  <c:v>2767.1419999999998</c:v>
                </c:pt>
                <c:pt idx="1064">
                  <c:v>2769.0210000000002</c:v>
                </c:pt>
                <c:pt idx="1065">
                  <c:v>2770.9</c:v>
                </c:pt>
                <c:pt idx="1066">
                  <c:v>2772.779</c:v>
                </c:pt>
                <c:pt idx="1067">
                  <c:v>2774.6559999999999</c:v>
                </c:pt>
                <c:pt idx="1068">
                  <c:v>2776.5320000000002</c:v>
                </c:pt>
                <c:pt idx="1069">
                  <c:v>2778.4079999999999</c:v>
                </c:pt>
                <c:pt idx="1070">
                  <c:v>2780.2840000000001</c:v>
                </c:pt>
                <c:pt idx="1071">
                  <c:v>2782.1579999999999</c:v>
                </c:pt>
                <c:pt idx="1072">
                  <c:v>2784.0320000000002</c:v>
                </c:pt>
                <c:pt idx="1073">
                  <c:v>2785.9050000000002</c:v>
                </c:pt>
                <c:pt idx="1074">
                  <c:v>2787.777</c:v>
                </c:pt>
                <c:pt idx="1075">
                  <c:v>2789.6489999999999</c:v>
                </c:pt>
                <c:pt idx="1076">
                  <c:v>2791.52</c:v>
                </c:pt>
                <c:pt idx="1077">
                  <c:v>2793.39</c:v>
                </c:pt>
                <c:pt idx="1078">
                  <c:v>2795.26</c:v>
                </c:pt>
                <c:pt idx="1079">
                  <c:v>2797.1280000000002</c:v>
                </c:pt>
                <c:pt idx="1080">
                  <c:v>2798.9960000000001</c:v>
                </c:pt>
                <c:pt idx="1081">
                  <c:v>2800.864</c:v>
                </c:pt>
                <c:pt idx="1082">
                  <c:v>2802.73</c:v>
                </c:pt>
                <c:pt idx="1083">
                  <c:v>2804.596</c:v>
                </c:pt>
                <c:pt idx="1084">
                  <c:v>2806.4609999999998</c:v>
                </c:pt>
                <c:pt idx="1085">
                  <c:v>2808.3249999999998</c:v>
                </c:pt>
                <c:pt idx="1086">
                  <c:v>2810.1889999999999</c:v>
                </c:pt>
                <c:pt idx="1087">
                  <c:v>2812.0520000000001</c:v>
                </c:pt>
                <c:pt idx="1088">
                  <c:v>2813.915</c:v>
                </c:pt>
                <c:pt idx="1089">
                  <c:v>2815.7759999999998</c:v>
                </c:pt>
                <c:pt idx="1090">
                  <c:v>2817.6370000000002</c:v>
                </c:pt>
                <c:pt idx="1091">
                  <c:v>2819.4969999999998</c:v>
                </c:pt>
                <c:pt idx="1092">
                  <c:v>2821.3560000000002</c:v>
                </c:pt>
                <c:pt idx="1093">
                  <c:v>2823.2150000000001</c:v>
                </c:pt>
                <c:pt idx="1094">
                  <c:v>2825.0729999999999</c:v>
                </c:pt>
                <c:pt idx="1095">
                  <c:v>2826.93</c:v>
                </c:pt>
                <c:pt idx="1096">
                  <c:v>2828.7869999999998</c:v>
                </c:pt>
                <c:pt idx="1097">
                  <c:v>2830.643</c:v>
                </c:pt>
                <c:pt idx="1098">
                  <c:v>2832.498</c:v>
                </c:pt>
                <c:pt idx="1099">
                  <c:v>2834.3519999999999</c:v>
                </c:pt>
                <c:pt idx="1100">
                  <c:v>2836.2060000000001</c:v>
                </c:pt>
                <c:pt idx="1101">
                  <c:v>2838.0590000000002</c:v>
                </c:pt>
                <c:pt idx="1102">
                  <c:v>2839.9110000000001</c:v>
                </c:pt>
                <c:pt idx="1103">
                  <c:v>2841.7629999999999</c:v>
                </c:pt>
                <c:pt idx="1104">
                  <c:v>2843.614</c:v>
                </c:pt>
                <c:pt idx="1105">
                  <c:v>2845.4639999999999</c:v>
                </c:pt>
                <c:pt idx="1106">
                  <c:v>2847.3130000000001</c:v>
                </c:pt>
                <c:pt idx="1107">
                  <c:v>2849.1619999999998</c:v>
                </c:pt>
                <c:pt idx="1108">
                  <c:v>2851.01</c:v>
                </c:pt>
                <c:pt idx="1109">
                  <c:v>2852.857</c:v>
                </c:pt>
                <c:pt idx="1110">
                  <c:v>2854.7040000000002</c:v>
                </c:pt>
                <c:pt idx="1111">
                  <c:v>2856.549</c:v>
                </c:pt>
                <c:pt idx="1112">
                  <c:v>2858.395</c:v>
                </c:pt>
                <c:pt idx="1113">
                  <c:v>2860.239</c:v>
                </c:pt>
                <c:pt idx="1114">
                  <c:v>2862.0830000000001</c:v>
                </c:pt>
                <c:pt idx="1115">
                  <c:v>2863.9259999999999</c:v>
                </c:pt>
                <c:pt idx="1116">
                  <c:v>2865.768</c:v>
                </c:pt>
                <c:pt idx="1117">
                  <c:v>2867.6089999999999</c:v>
                </c:pt>
                <c:pt idx="1118">
                  <c:v>2869.45</c:v>
                </c:pt>
                <c:pt idx="1119">
                  <c:v>2871.2910000000002</c:v>
                </c:pt>
                <c:pt idx="1120">
                  <c:v>2873.13</c:v>
                </c:pt>
                <c:pt idx="1121">
                  <c:v>2874.9690000000001</c:v>
                </c:pt>
                <c:pt idx="1122">
                  <c:v>2876.8069999999998</c:v>
                </c:pt>
                <c:pt idx="1123">
                  <c:v>2878.6439999999998</c:v>
                </c:pt>
                <c:pt idx="1124">
                  <c:v>2880.48</c:v>
                </c:pt>
                <c:pt idx="1125">
                  <c:v>2882.3159999999998</c:v>
                </c:pt>
                <c:pt idx="1126">
                  <c:v>2884.152</c:v>
                </c:pt>
                <c:pt idx="1127">
                  <c:v>2885.9859999999999</c:v>
                </c:pt>
                <c:pt idx="1128">
                  <c:v>2887.82</c:v>
                </c:pt>
                <c:pt idx="1129">
                  <c:v>2889.6529999999998</c:v>
                </c:pt>
                <c:pt idx="1130">
                  <c:v>2891.4850000000001</c:v>
                </c:pt>
                <c:pt idx="1131">
                  <c:v>2893.317</c:v>
                </c:pt>
                <c:pt idx="1132">
                  <c:v>2895.1480000000001</c:v>
                </c:pt>
                <c:pt idx="1133">
                  <c:v>2896.9780000000001</c:v>
                </c:pt>
                <c:pt idx="1134">
                  <c:v>2898.8069999999998</c:v>
                </c:pt>
                <c:pt idx="1135">
                  <c:v>2900.636</c:v>
                </c:pt>
                <c:pt idx="1136">
                  <c:v>2902.4639999999999</c:v>
                </c:pt>
                <c:pt idx="1137">
                  <c:v>2904.2919999999999</c:v>
                </c:pt>
                <c:pt idx="1138">
                  <c:v>2906.1179999999999</c:v>
                </c:pt>
                <c:pt idx="1139">
                  <c:v>2907.944</c:v>
                </c:pt>
                <c:pt idx="1140">
                  <c:v>2909.7689999999998</c:v>
                </c:pt>
                <c:pt idx="1141">
                  <c:v>2911.5940000000001</c:v>
                </c:pt>
                <c:pt idx="1142">
                  <c:v>2913.4180000000001</c:v>
                </c:pt>
                <c:pt idx="1143">
                  <c:v>2915.241</c:v>
                </c:pt>
                <c:pt idx="1144">
                  <c:v>2917.0630000000001</c:v>
                </c:pt>
                <c:pt idx="1145">
                  <c:v>2918.8850000000002</c:v>
                </c:pt>
                <c:pt idx="1146">
                  <c:v>2920.7060000000001</c:v>
                </c:pt>
                <c:pt idx="1147">
                  <c:v>2922.5259999999998</c:v>
                </c:pt>
                <c:pt idx="1148">
                  <c:v>2924.346</c:v>
                </c:pt>
                <c:pt idx="1149">
                  <c:v>2926.165</c:v>
                </c:pt>
                <c:pt idx="1150">
                  <c:v>2927.9830000000002</c:v>
                </c:pt>
                <c:pt idx="1151">
                  <c:v>2929.8</c:v>
                </c:pt>
                <c:pt idx="1152">
                  <c:v>2931.6170000000002</c:v>
                </c:pt>
                <c:pt idx="1153">
                  <c:v>2933.433</c:v>
                </c:pt>
                <c:pt idx="1154">
                  <c:v>2935.2489999999998</c:v>
                </c:pt>
                <c:pt idx="1155">
                  <c:v>2937.0630000000001</c:v>
                </c:pt>
                <c:pt idx="1156">
                  <c:v>2938.877</c:v>
                </c:pt>
                <c:pt idx="1157">
                  <c:v>2940.69</c:v>
                </c:pt>
                <c:pt idx="1158">
                  <c:v>2942.5030000000002</c:v>
                </c:pt>
                <c:pt idx="1159">
                  <c:v>2944.3150000000001</c:v>
                </c:pt>
                <c:pt idx="1160">
                  <c:v>2946.1260000000002</c:v>
                </c:pt>
                <c:pt idx="1161">
                  <c:v>2947.9360000000001</c:v>
                </c:pt>
                <c:pt idx="1162">
                  <c:v>2949.7460000000001</c:v>
                </c:pt>
                <c:pt idx="1163">
                  <c:v>2951.5549999999998</c:v>
                </c:pt>
                <c:pt idx="1164">
                  <c:v>2953.3629999999998</c:v>
                </c:pt>
                <c:pt idx="1165">
                  <c:v>2955.1709999999998</c:v>
                </c:pt>
                <c:pt idx="1166">
                  <c:v>2956.9780000000001</c:v>
                </c:pt>
                <c:pt idx="1167">
                  <c:v>2958.7840000000001</c:v>
                </c:pt>
                <c:pt idx="1168">
                  <c:v>2960.59</c:v>
                </c:pt>
                <c:pt idx="1169">
                  <c:v>2962.3939999999998</c:v>
                </c:pt>
                <c:pt idx="1170">
                  <c:v>2964.1979999999999</c:v>
                </c:pt>
                <c:pt idx="1171">
                  <c:v>2966.002</c:v>
                </c:pt>
                <c:pt idx="1172">
                  <c:v>2967.8040000000001</c:v>
                </c:pt>
                <c:pt idx="1173">
                  <c:v>2969.6060000000002</c:v>
                </c:pt>
                <c:pt idx="1174">
                  <c:v>2971.4079999999999</c:v>
                </c:pt>
                <c:pt idx="1175">
                  <c:v>2973.2080000000001</c:v>
                </c:pt>
                <c:pt idx="1176">
                  <c:v>2975.0079999999998</c:v>
                </c:pt>
                <c:pt idx="1177">
                  <c:v>2976.8069999999998</c:v>
                </c:pt>
                <c:pt idx="1178">
                  <c:v>2978.6060000000002</c:v>
                </c:pt>
                <c:pt idx="1179">
                  <c:v>2980.404</c:v>
                </c:pt>
                <c:pt idx="1180">
                  <c:v>2982.201</c:v>
                </c:pt>
                <c:pt idx="1181">
                  <c:v>2983.9969999999998</c:v>
                </c:pt>
                <c:pt idx="1182">
                  <c:v>2985.7930000000001</c:v>
                </c:pt>
                <c:pt idx="1183">
                  <c:v>2987.5880000000002</c:v>
                </c:pt>
                <c:pt idx="1184">
                  <c:v>2989.3820000000001</c:v>
                </c:pt>
                <c:pt idx="1185">
                  <c:v>2991.1759999999999</c:v>
                </c:pt>
                <c:pt idx="1186">
                  <c:v>2992.9690000000001</c:v>
                </c:pt>
                <c:pt idx="1187">
                  <c:v>2994.761</c:v>
                </c:pt>
                <c:pt idx="1188">
                  <c:v>2996.5520000000001</c:v>
                </c:pt>
                <c:pt idx="1189">
                  <c:v>2998.3429999999998</c:v>
                </c:pt>
                <c:pt idx="1190">
                  <c:v>3000.1329999999998</c:v>
                </c:pt>
                <c:pt idx="1191">
                  <c:v>3001.922</c:v>
                </c:pt>
                <c:pt idx="1192">
                  <c:v>3003.7109999999998</c:v>
                </c:pt>
                <c:pt idx="1193">
                  <c:v>3005.4989999999998</c:v>
                </c:pt>
                <c:pt idx="1194">
                  <c:v>3007.2860000000001</c:v>
                </c:pt>
                <c:pt idx="1195">
                  <c:v>3009.0729999999999</c:v>
                </c:pt>
                <c:pt idx="1196">
                  <c:v>3010.8589999999999</c:v>
                </c:pt>
                <c:pt idx="1197">
                  <c:v>3012.6439999999998</c:v>
                </c:pt>
                <c:pt idx="1198">
                  <c:v>3014.4279999999999</c:v>
                </c:pt>
                <c:pt idx="1199">
                  <c:v>3016.212</c:v>
                </c:pt>
                <c:pt idx="1200">
                  <c:v>3017.9949999999999</c:v>
                </c:pt>
                <c:pt idx="1201">
                  <c:v>3019.7779999999998</c:v>
                </c:pt>
                <c:pt idx="1202">
                  <c:v>3021.56</c:v>
                </c:pt>
                <c:pt idx="1203">
                  <c:v>3023.3409999999999</c:v>
                </c:pt>
                <c:pt idx="1204">
                  <c:v>3025.1210000000001</c:v>
                </c:pt>
                <c:pt idx="1205">
                  <c:v>3026.9</c:v>
                </c:pt>
                <c:pt idx="1206">
                  <c:v>3028.6790000000001</c:v>
                </c:pt>
                <c:pt idx="1207">
                  <c:v>3030.4580000000001</c:v>
                </c:pt>
                <c:pt idx="1208">
                  <c:v>3032.2350000000001</c:v>
                </c:pt>
                <c:pt idx="1209">
                  <c:v>3034.0120000000002</c:v>
                </c:pt>
                <c:pt idx="1210">
                  <c:v>3035.788</c:v>
                </c:pt>
                <c:pt idx="1211">
                  <c:v>3037.5630000000001</c:v>
                </c:pt>
                <c:pt idx="1212">
                  <c:v>3039.3380000000002</c:v>
                </c:pt>
                <c:pt idx="1213">
                  <c:v>3041.1120000000001</c:v>
                </c:pt>
                <c:pt idx="1214">
                  <c:v>3042.886</c:v>
                </c:pt>
                <c:pt idx="1215">
                  <c:v>3044.6579999999999</c:v>
                </c:pt>
                <c:pt idx="1216">
                  <c:v>3046.43</c:v>
                </c:pt>
                <c:pt idx="1217">
                  <c:v>3048.2020000000002</c:v>
                </c:pt>
                <c:pt idx="1218">
                  <c:v>3049.9720000000002</c:v>
                </c:pt>
                <c:pt idx="1219">
                  <c:v>3051.7420000000002</c:v>
                </c:pt>
                <c:pt idx="1220">
                  <c:v>3053.511</c:v>
                </c:pt>
                <c:pt idx="1221">
                  <c:v>3055.28</c:v>
                </c:pt>
                <c:pt idx="1222">
                  <c:v>3057.0479999999998</c:v>
                </c:pt>
                <c:pt idx="1223">
                  <c:v>3058.8150000000001</c:v>
                </c:pt>
                <c:pt idx="1224">
                  <c:v>3060.5810000000001</c:v>
                </c:pt>
                <c:pt idx="1225">
                  <c:v>3062.3470000000002</c:v>
                </c:pt>
                <c:pt idx="1226">
                  <c:v>3064.1120000000001</c:v>
                </c:pt>
                <c:pt idx="1227">
                  <c:v>3065.8760000000002</c:v>
                </c:pt>
                <c:pt idx="1228">
                  <c:v>3067.64</c:v>
                </c:pt>
                <c:pt idx="1229">
                  <c:v>3069.4029999999998</c:v>
                </c:pt>
                <c:pt idx="1230">
                  <c:v>3071.165</c:v>
                </c:pt>
                <c:pt idx="1231">
                  <c:v>3072.9270000000001</c:v>
                </c:pt>
                <c:pt idx="1232">
                  <c:v>3074.6880000000001</c:v>
                </c:pt>
                <c:pt idx="1233">
                  <c:v>3076.4479999999999</c:v>
                </c:pt>
                <c:pt idx="1234">
                  <c:v>3078.2069999999999</c:v>
                </c:pt>
                <c:pt idx="1235">
                  <c:v>3079.9659999999999</c:v>
                </c:pt>
                <c:pt idx="1236">
                  <c:v>3081.7240000000002</c:v>
                </c:pt>
                <c:pt idx="1237">
                  <c:v>3083.482</c:v>
                </c:pt>
                <c:pt idx="1238">
                  <c:v>3085.2379999999998</c:v>
                </c:pt>
                <c:pt idx="1239">
                  <c:v>3086.9940000000001</c:v>
                </c:pt>
                <c:pt idx="1240">
                  <c:v>3088.75</c:v>
                </c:pt>
                <c:pt idx="1241">
                  <c:v>3090.5039999999999</c:v>
                </c:pt>
                <c:pt idx="1242">
                  <c:v>3092.2579999999998</c:v>
                </c:pt>
                <c:pt idx="1243">
                  <c:v>3094.0120000000002</c:v>
                </c:pt>
                <c:pt idx="1244">
                  <c:v>3095.7640000000001</c:v>
                </c:pt>
                <c:pt idx="1245">
                  <c:v>3097.5160000000001</c:v>
                </c:pt>
                <c:pt idx="1246">
                  <c:v>3099.2669999999998</c:v>
                </c:pt>
                <c:pt idx="1247">
                  <c:v>3101.018</c:v>
                </c:pt>
                <c:pt idx="1248">
                  <c:v>3102.768</c:v>
                </c:pt>
                <c:pt idx="1249">
                  <c:v>3104.5169999999998</c:v>
                </c:pt>
                <c:pt idx="1250">
                  <c:v>3106.2649999999999</c:v>
                </c:pt>
                <c:pt idx="1251">
                  <c:v>3108.0129999999999</c:v>
                </c:pt>
                <c:pt idx="1252">
                  <c:v>3109.76</c:v>
                </c:pt>
                <c:pt idx="1253">
                  <c:v>3111.5070000000001</c:v>
                </c:pt>
                <c:pt idx="1254">
                  <c:v>3113.252</c:v>
                </c:pt>
                <c:pt idx="1255">
                  <c:v>3114.9969999999998</c:v>
                </c:pt>
                <c:pt idx="1256">
                  <c:v>3116.7420000000002</c:v>
                </c:pt>
                <c:pt idx="1257">
                  <c:v>3118.4850000000001</c:v>
                </c:pt>
                <c:pt idx="1258">
                  <c:v>3120.2280000000001</c:v>
                </c:pt>
                <c:pt idx="1259">
                  <c:v>3121.971</c:v>
                </c:pt>
                <c:pt idx="1260">
                  <c:v>3123.712</c:v>
                </c:pt>
                <c:pt idx="1261">
                  <c:v>3125.453</c:v>
                </c:pt>
                <c:pt idx="1262">
                  <c:v>3127.1930000000002</c:v>
                </c:pt>
                <c:pt idx="1263">
                  <c:v>3128.933</c:v>
                </c:pt>
                <c:pt idx="1264">
                  <c:v>3130.672</c:v>
                </c:pt>
                <c:pt idx="1265">
                  <c:v>3132.41</c:v>
                </c:pt>
                <c:pt idx="1266">
                  <c:v>3134.1469999999999</c:v>
                </c:pt>
                <c:pt idx="1267">
                  <c:v>3135.884</c:v>
                </c:pt>
                <c:pt idx="1268">
                  <c:v>3137.62</c:v>
                </c:pt>
                <c:pt idx="1269">
                  <c:v>3139.355</c:v>
                </c:pt>
                <c:pt idx="1270">
                  <c:v>3141.09</c:v>
                </c:pt>
                <c:pt idx="1271">
                  <c:v>3142.8240000000001</c:v>
                </c:pt>
                <c:pt idx="1272">
                  <c:v>3144.558</c:v>
                </c:pt>
                <c:pt idx="1273">
                  <c:v>3146.29</c:v>
                </c:pt>
                <c:pt idx="1274">
                  <c:v>3148.0219999999999</c:v>
                </c:pt>
                <c:pt idx="1275">
                  <c:v>3149.7539999999999</c:v>
                </c:pt>
                <c:pt idx="1276">
                  <c:v>3151.4839999999999</c:v>
                </c:pt>
                <c:pt idx="1277">
                  <c:v>3153.2139999999999</c:v>
                </c:pt>
                <c:pt idx="1278">
                  <c:v>3154.9430000000002</c:v>
                </c:pt>
                <c:pt idx="1279">
                  <c:v>3156.672</c:v>
                </c:pt>
                <c:pt idx="1280">
                  <c:v>3158.4</c:v>
                </c:pt>
                <c:pt idx="1281">
                  <c:v>3160.127</c:v>
                </c:pt>
                <c:pt idx="1282">
                  <c:v>3161.8539999999998</c:v>
                </c:pt>
                <c:pt idx="1283">
                  <c:v>3163.5790000000002</c:v>
                </c:pt>
                <c:pt idx="1284">
                  <c:v>3165.3040000000001</c:v>
                </c:pt>
                <c:pt idx="1285">
                  <c:v>3167.029</c:v>
                </c:pt>
                <c:pt idx="1286">
                  <c:v>3168.7530000000002</c:v>
                </c:pt>
                <c:pt idx="1287">
                  <c:v>3170.4760000000001</c:v>
                </c:pt>
                <c:pt idx="1288">
                  <c:v>3172.1979999999999</c:v>
                </c:pt>
                <c:pt idx="1289">
                  <c:v>3173.92</c:v>
                </c:pt>
                <c:pt idx="1290">
                  <c:v>3175.6410000000001</c:v>
                </c:pt>
                <c:pt idx="1291">
                  <c:v>3177.3609999999999</c:v>
                </c:pt>
                <c:pt idx="1292">
                  <c:v>3179.0810000000001</c:v>
                </c:pt>
                <c:pt idx="1293">
                  <c:v>3180.8</c:v>
                </c:pt>
                <c:pt idx="1294">
                  <c:v>3182.5189999999998</c:v>
                </c:pt>
                <c:pt idx="1295">
                  <c:v>3184.2359999999999</c:v>
                </c:pt>
                <c:pt idx="1296">
                  <c:v>3185.953</c:v>
                </c:pt>
                <c:pt idx="1297">
                  <c:v>3187.6689999999999</c:v>
                </c:pt>
                <c:pt idx="1298">
                  <c:v>3189.3850000000002</c:v>
                </c:pt>
                <c:pt idx="1299">
                  <c:v>3191.1</c:v>
                </c:pt>
                <c:pt idx="1300">
                  <c:v>3192.8139999999999</c:v>
                </c:pt>
                <c:pt idx="1301">
                  <c:v>3194.5279999999998</c:v>
                </c:pt>
                <c:pt idx="1302">
                  <c:v>3196.24</c:v>
                </c:pt>
                <c:pt idx="1303">
                  <c:v>3197.953</c:v>
                </c:pt>
                <c:pt idx="1304">
                  <c:v>3199.6640000000002</c:v>
                </c:pt>
                <c:pt idx="1305">
                  <c:v>3201.375</c:v>
                </c:pt>
                <c:pt idx="1306">
                  <c:v>3203.085</c:v>
                </c:pt>
                <c:pt idx="1307">
                  <c:v>3204.7950000000001</c:v>
                </c:pt>
                <c:pt idx="1308">
                  <c:v>3206.5039999999999</c:v>
                </c:pt>
                <c:pt idx="1309">
                  <c:v>3208.212</c:v>
                </c:pt>
                <c:pt idx="1310">
                  <c:v>3209.9189999999999</c:v>
                </c:pt>
                <c:pt idx="1311">
                  <c:v>3211.6260000000002</c:v>
                </c:pt>
                <c:pt idx="1312">
                  <c:v>3213.3319999999999</c:v>
                </c:pt>
                <c:pt idx="1313">
                  <c:v>3215.0369999999998</c:v>
                </c:pt>
                <c:pt idx="1314">
                  <c:v>3216.7420000000002</c:v>
                </c:pt>
                <c:pt idx="1315">
                  <c:v>3218.4459999999999</c:v>
                </c:pt>
                <c:pt idx="1316">
                  <c:v>3220.15</c:v>
                </c:pt>
                <c:pt idx="1317">
                  <c:v>3221.8519999999999</c:v>
                </c:pt>
                <c:pt idx="1318">
                  <c:v>3223.5540000000001</c:v>
                </c:pt>
                <c:pt idx="1319">
                  <c:v>3225.2559999999999</c:v>
                </c:pt>
                <c:pt idx="1320">
                  <c:v>3226.9560000000001</c:v>
                </c:pt>
                <c:pt idx="1321">
                  <c:v>3228.6559999999999</c:v>
                </c:pt>
                <c:pt idx="1322">
                  <c:v>3230.3560000000002</c:v>
                </c:pt>
                <c:pt idx="1323">
                  <c:v>3232.0540000000001</c:v>
                </c:pt>
                <c:pt idx="1324">
                  <c:v>3233.752</c:v>
                </c:pt>
                <c:pt idx="1325">
                  <c:v>3235.4490000000001</c:v>
                </c:pt>
                <c:pt idx="1326">
                  <c:v>3237.1460000000002</c:v>
                </c:pt>
                <c:pt idx="1327">
                  <c:v>3238.8420000000001</c:v>
                </c:pt>
                <c:pt idx="1328">
                  <c:v>3240.5369999999998</c:v>
                </c:pt>
                <c:pt idx="1329">
                  <c:v>3242.232</c:v>
                </c:pt>
                <c:pt idx="1330">
                  <c:v>3243.9259999999999</c:v>
                </c:pt>
                <c:pt idx="1331">
                  <c:v>3245.6190000000001</c:v>
                </c:pt>
                <c:pt idx="1332">
                  <c:v>3247.3119999999999</c:v>
                </c:pt>
                <c:pt idx="1333">
                  <c:v>3249.0030000000002</c:v>
                </c:pt>
                <c:pt idx="1334">
                  <c:v>3250.6950000000002</c:v>
                </c:pt>
                <c:pt idx="1335">
                  <c:v>3252.3850000000002</c:v>
                </c:pt>
                <c:pt idx="1336">
                  <c:v>3254.0749999999998</c:v>
                </c:pt>
                <c:pt idx="1337">
                  <c:v>3255.7640000000001</c:v>
                </c:pt>
                <c:pt idx="1338">
                  <c:v>3257.453</c:v>
                </c:pt>
                <c:pt idx="1339">
                  <c:v>3259.1410000000001</c:v>
                </c:pt>
                <c:pt idx="1340">
                  <c:v>3260.828</c:v>
                </c:pt>
                <c:pt idx="1341">
                  <c:v>3262.5140000000001</c:v>
                </c:pt>
                <c:pt idx="1342">
                  <c:v>3264.2</c:v>
                </c:pt>
                <c:pt idx="1343">
                  <c:v>3265.8850000000002</c:v>
                </c:pt>
                <c:pt idx="1344">
                  <c:v>3267.57</c:v>
                </c:pt>
                <c:pt idx="1345">
                  <c:v>3269.2530000000002</c:v>
                </c:pt>
                <c:pt idx="1346">
                  <c:v>3270.9369999999999</c:v>
                </c:pt>
                <c:pt idx="1347">
                  <c:v>3272.6190000000001</c:v>
                </c:pt>
                <c:pt idx="1348">
                  <c:v>3274.3009999999999</c:v>
                </c:pt>
                <c:pt idx="1349">
                  <c:v>3275.982</c:v>
                </c:pt>
                <c:pt idx="1350">
                  <c:v>3277.6619999999998</c:v>
                </c:pt>
                <c:pt idx="1351">
                  <c:v>3279.3420000000001</c:v>
                </c:pt>
                <c:pt idx="1352">
                  <c:v>3281.0210000000002</c:v>
                </c:pt>
                <c:pt idx="1353">
                  <c:v>3282.7</c:v>
                </c:pt>
                <c:pt idx="1354">
                  <c:v>3284.377</c:v>
                </c:pt>
                <c:pt idx="1355">
                  <c:v>3286.0540000000001</c:v>
                </c:pt>
                <c:pt idx="1356">
                  <c:v>3287.7310000000002</c:v>
                </c:pt>
                <c:pt idx="1357">
                  <c:v>3289.4059999999999</c:v>
                </c:pt>
                <c:pt idx="1358">
                  <c:v>3291.0819999999999</c:v>
                </c:pt>
                <c:pt idx="1359">
                  <c:v>3292.7559999999999</c:v>
                </c:pt>
                <c:pt idx="1360">
                  <c:v>3294.43</c:v>
                </c:pt>
                <c:pt idx="1361">
                  <c:v>3296.1030000000001</c:v>
                </c:pt>
                <c:pt idx="1362">
                  <c:v>3297.7750000000001</c:v>
                </c:pt>
                <c:pt idx="1363">
                  <c:v>3299.4470000000001</c:v>
                </c:pt>
                <c:pt idx="1364">
                  <c:v>3301.1179999999999</c:v>
                </c:pt>
                <c:pt idx="1365">
                  <c:v>3302.788</c:v>
                </c:pt>
                <c:pt idx="1366">
                  <c:v>3304.4580000000001</c:v>
                </c:pt>
                <c:pt idx="1367">
                  <c:v>3306.127</c:v>
                </c:pt>
                <c:pt idx="1368">
                  <c:v>3307.7950000000001</c:v>
                </c:pt>
                <c:pt idx="1369">
                  <c:v>3309.4630000000002</c:v>
                </c:pt>
                <c:pt idx="1370">
                  <c:v>3311.13</c:v>
                </c:pt>
                <c:pt idx="1371">
                  <c:v>3312.7959999999998</c:v>
                </c:pt>
                <c:pt idx="1372">
                  <c:v>3314.462</c:v>
                </c:pt>
                <c:pt idx="1373">
                  <c:v>3316.127</c:v>
                </c:pt>
                <c:pt idx="1374">
                  <c:v>3317.7919999999999</c:v>
                </c:pt>
                <c:pt idx="1375">
                  <c:v>3319.4549999999999</c:v>
                </c:pt>
                <c:pt idx="1376">
                  <c:v>3321.1179999999999</c:v>
                </c:pt>
                <c:pt idx="1377">
                  <c:v>3322.7809999999999</c:v>
                </c:pt>
                <c:pt idx="1378">
                  <c:v>3324.442</c:v>
                </c:pt>
                <c:pt idx="1379">
                  <c:v>3326.1030000000001</c:v>
                </c:pt>
                <c:pt idx="1380">
                  <c:v>3327.7629999999999</c:v>
                </c:pt>
                <c:pt idx="1381">
                  <c:v>3329.4229999999998</c:v>
                </c:pt>
                <c:pt idx="1382">
                  <c:v>3331.0819999999999</c:v>
                </c:pt>
                <c:pt idx="1383">
                  <c:v>3332.74</c:v>
                </c:pt>
                <c:pt idx="1384">
                  <c:v>3334.3980000000001</c:v>
                </c:pt>
                <c:pt idx="1385">
                  <c:v>3336.0549999999998</c:v>
                </c:pt>
                <c:pt idx="1386">
                  <c:v>3337.712</c:v>
                </c:pt>
                <c:pt idx="1387">
                  <c:v>3339.3670000000002</c:v>
                </c:pt>
                <c:pt idx="1388">
                  <c:v>3341.0219999999999</c:v>
                </c:pt>
                <c:pt idx="1389">
                  <c:v>3342.6770000000001</c:v>
                </c:pt>
                <c:pt idx="1390">
                  <c:v>3344.33</c:v>
                </c:pt>
                <c:pt idx="1391">
                  <c:v>3345.9830000000002</c:v>
                </c:pt>
                <c:pt idx="1392">
                  <c:v>3347.6350000000002</c:v>
                </c:pt>
                <c:pt idx="1393">
                  <c:v>3349.2869999999998</c:v>
                </c:pt>
                <c:pt idx="1394">
                  <c:v>3350.9380000000001</c:v>
                </c:pt>
                <c:pt idx="1395">
                  <c:v>3352.5889999999999</c:v>
                </c:pt>
                <c:pt idx="1396">
                  <c:v>3354.2379999999998</c:v>
                </c:pt>
                <c:pt idx="1397">
                  <c:v>3355.8870000000002</c:v>
                </c:pt>
                <c:pt idx="1398">
                  <c:v>3357.5360000000001</c:v>
                </c:pt>
                <c:pt idx="1399">
                  <c:v>3359.183</c:v>
                </c:pt>
                <c:pt idx="1400">
                  <c:v>3360.83</c:v>
                </c:pt>
                <c:pt idx="1401">
                  <c:v>3362.4769999999999</c:v>
                </c:pt>
                <c:pt idx="1402">
                  <c:v>3364.123</c:v>
                </c:pt>
                <c:pt idx="1403">
                  <c:v>3365.768</c:v>
                </c:pt>
                <c:pt idx="1404">
                  <c:v>3367.4119999999998</c:v>
                </c:pt>
                <c:pt idx="1405">
                  <c:v>3369.056</c:v>
                </c:pt>
                <c:pt idx="1406">
                  <c:v>3370.6990000000001</c:v>
                </c:pt>
                <c:pt idx="1407">
                  <c:v>3372.3409999999999</c:v>
                </c:pt>
                <c:pt idx="1408">
                  <c:v>3373.9830000000002</c:v>
                </c:pt>
                <c:pt idx="1409">
                  <c:v>3375.6239999999998</c:v>
                </c:pt>
                <c:pt idx="1410">
                  <c:v>3377.2640000000001</c:v>
                </c:pt>
                <c:pt idx="1411">
                  <c:v>3378.904</c:v>
                </c:pt>
                <c:pt idx="1412">
                  <c:v>3380.5430000000001</c:v>
                </c:pt>
                <c:pt idx="1413">
                  <c:v>3382.181</c:v>
                </c:pt>
                <c:pt idx="1414">
                  <c:v>3383.819</c:v>
                </c:pt>
                <c:pt idx="1415">
                  <c:v>3385.4560000000001</c:v>
                </c:pt>
                <c:pt idx="1416">
                  <c:v>3387.0929999999998</c:v>
                </c:pt>
                <c:pt idx="1417">
                  <c:v>3388.7280000000001</c:v>
                </c:pt>
                <c:pt idx="1418">
                  <c:v>3390.364</c:v>
                </c:pt>
                <c:pt idx="1419">
                  <c:v>3391.998</c:v>
                </c:pt>
                <c:pt idx="1420">
                  <c:v>3393.6320000000001</c:v>
                </c:pt>
                <c:pt idx="1421">
                  <c:v>3395.2649999999999</c:v>
                </c:pt>
                <c:pt idx="1422">
                  <c:v>3396.8969999999999</c:v>
                </c:pt>
                <c:pt idx="1423">
                  <c:v>3398.529</c:v>
                </c:pt>
                <c:pt idx="1424">
                  <c:v>3400.16</c:v>
                </c:pt>
                <c:pt idx="1425">
                  <c:v>3401.7910000000002</c:v>
                </c:pt>
                <c:pt idx="1426">
                  <c:v>3403.42</c:v>
                </c:pt>
                <c:pt idx="1427">
                  <c:v>3405.05</c:v>
                </c:pt>
                <c:pt idx="1428">
                  <c:v>3406.6779999999999</c:v>
                </c:pt>
                <c:pt idx="1429">
                  <c:v>3408.306</c:v>
                </c:pt>
                <c:pt idx="1430">
                  <c:v>3409.933</c:v>
                </c:pt>
                <c:pt idx="1431">
                  <c:v>3411.56</c:v>
                </c:pt>
                <c:pt idx="1432">
                  <c:v>3413.1849999999999</c:v>
                </c:pt>
                <c:pt idx="1433">
                  <c:v>3414.8110000000001</c:v>
                </c:pt>
                <c:pt idx="1434">
                  <c:v>3416.4349999999999</c:v>
                </c:pt>
                <c:pt idx="1435">
                  <c:v>3418.0590000000002</c:v>
                </c:pt>
                <c:pt idx="1436">
                  <c:v>3419.6819999999998</c:v>
                </c:pt>
                <c:pt idx="1437">
                  <c:v>3421.3049999999998</c:v>
                </c:pt>
                <c:pt idx="1438">
                  <c:v>3422.9270000000001</c:v>
                </c:pt>
                <c:pt idx="1439">
                  <c:v>3424.5479999999998</c:v>
                </c:pt>
                <c:pt idx="1440">
                  <c:v>3426.1680000000001</c:v>
                </c:pt>
                <c:pt idx="1441">
                  <c:v>3427.788</c:v>
                </c:pt>
                <c:pt idx="1442">
                  <c:v>3429.4079999999999</c:v>
                </c:pt>
                <c:pt idx="1443">
                  <c:v>3431.0259999999998</c:v>
                </c:pt>
                <c:pt idx="1444">
                  <c:v>3432.6439999999998</c:v>
                </c:pt>
                <c:pt idx="1445">
                  <c:v>3434.261</c:v>
                </c:pt>
                <c:pt idx="1446">
                  <c:v>3435.8780000000002</c:v>
                </c:pt>
                <c:pt idx="1447">
                  <c:v>3437.4940000000001</c:v>
                </c:pt>
                <c:pt idx="1448">
                  <c:v>3439.1089999999999</c:v>
                </c:pt>
                <c:pt idx="1449">
                  <c:v>3440.7240000000002</c:v>
                </c:pt>
                <c:pt idx="1450">
                  <c:v>3442.3380000000002</c:v>
                </c:pt>
                <c:pt idx="1451">
                  <c:v>3443.951</c:v>
                </c:pt>
                <c:pt idx="1452">
                  <c:v>3445.5639999999999</c:v>
                </c:pt>
                <c:pt idx="1453">
                  <c:v>3447.1759999999999</c:v>
                </c:pt>
                <c:pt idx="1454">
                  <c:v>3448.788</c:v>
                </c:pt>
                <c:pt idx="1455">
                  <c:v>3450.3980000000001</c:v>
                </c:pt>
                <c:pt idx="1456">
                  <c:v>3452.0079999999998</c:v>
                </c:pt>
                <c:pt idx="1457">
                  <c:v>3453.6179999999999</c:v>
                </c:pt>
                <c:pt idx="1458">
                  <c:v>3455.2269999999999</c:v>
                </c:pt>
                <c:pt idx="1459">
                  <c:v>3456.8339999999998</c:v>
                </c:pt>
                <c:pt idx="1460">
                  <c:v>3458.442</c:v>
                </c:pt>
                <c:pt idx="1461">
                  <c:v>3460.049</c:v>
                </c:pt>
                <c:pt idx="1462">
                  <c:v>3461.6550000000002</c:v>
                </c:pt>
                <c:pt idx="1463">
                  <c:v>3463.26</c:v>
                </c:pt>
                <c:pt idx="1464">
                  <c:v>3464.8649999999998</c:v>
                </c:pt>
                <c:pt idx="1465">
                  <c:v>3466.4690000000001</c:v>
                </c:pt>
                <c:pt idx="1466">
                  <c:v>3468.0729999999999</c:v>
                </c:pt>
                <c:pt idx="1467">
                  <c:v>3469.6759999999999</c:v>
                </c:pt>
                <c:pt idx="1468">
                  <c:v>3471.2779999999998</c:v>
                </c:pt>
                <c:pt idx="1469">
                  <c:v>3472.88</c:v>
                </c:pt>
                <c:pt idx="1470">
                  <c:v>3474.48</c:v>
                </c:pt>
                <c:pt idx="1471">
                  <c:v>3476.0810000000001</c:v>
                </c:pt>
                <c:pt idx="1472">
                  <c:v>3477.68</c:v>
                </c:pt>
                <c:pt idx="1473">
                  <c:v>3479.279</c:v>
                </c:pt>
                <c:pt idx="1474">
                  <c:v>3480.8780000000002</c:v>
                </c:pt>
                <c:pt idx="1475">
                  <c:v>3482.4749999999999</c:v>
                </c:pt>
                <c:pt idx="1476">
                  <c:v>3484.0720000000001</c:v>
                </c:pt>
                <c:pt idx="1477">
                  <c:v>3485.6689999999999</c:v>
                </c:pt>
                <c:pt idx="1478">
                  <c:v>3487.2640000000001</c:v>
                </c:pt>
                <c:pt idx="1479">
                  <c:v>3488.8589999999999</c:v>
                </c:pt>
                <c:pt idx="1480">
                  <c:v>3490.4540000000002</c:v>
                </c:pt>
                <c:pt idx="1481">
                  <c:v>3492.047</c:v>
                </c:pt>
                <c:pt idx="1482">
                  <c:v>3493.64</c:v>
                </c:pt>
                <c:pt idx="1483">
                  <c:v>3495.2330000000002</c:v>
                </c:pt>
                <c:pt idx="1484">
                  <c:v>3496.8249999999998</c:v>
                </c:pt>
                <c:pt idx="1485">
                  <c:v>3498.4160000000002</c:v>
                </c:pt>
                <c:pt idx="1486">
                  <c:v>3500.0059999999999</c:v>
                </c:pt>
                <c:pt idx="1487">
                  <c:v>3501.596</c:v>
                </c:pt>
                <c:pt idx="1488">
                  <c:v>3503.1849999999999</c:v>
                </c:pt>
                <c:pt idx="1489">
                  <c:v>3504.7739999999999</c:v>
                </c:pt>
                <c:pt idx="1490">
                  <c:v>3506.3620000000001</c:v>
                </c:pt>
                <c:pt idx="1491">
                  <c:v>3507.9490000000001</c:v>
                </c:pt>
                <c:pt idx="1492">
                  <c:v>3509.5349999999999</c:v>
                </c:pt>
                <c:pt idx="1493">
                  <c:v>3511.1210000000001</c:v>
                </c:pt>
                <c:pt idx="1494">
                  <c:v>3512.7069999999999</c:v>
                </c:pt>
                <c:pt idx="1495">
                  <c:v>3514.2910000000002</c:v>
                </c:pt>
                <c:pt idx="1496">
                  <c:v>3515.875</c:v>
                </c:pt>
                <c:pt idx="1497">
                  <c:v>3517.4580000000001</c:v>
                </c:pt>
                <c:pt idx="1498">
                  <c:v>3519.0410000000002</c:v>
                </c:pt>
                <c:pt idx="1499">
                  <c:v>3520.623</c:v>
                </c:pt>
                <c:pt idx="1500">
                  <c:v>3522.2049999999999</c:v>
                </c:pt>
                <c:pt idx="1501">
                  <c:v>3523.7849999999999</c:v>
                </c:pt>
                <c:pt idx="1502">
                  <c:v>3525.3649999999998</c:v>
                </c:pt>
                <c:pt idx="1503">
                  <c:v>3526.9450000000002</c:v>
                </c:pt>
                <c:pt idx="1504">
                  <c:v>3528.5230000000001</c:v>
                </c:pt>
                <c:pt idx="1505">
                  <c:v>3530.1019999999999</c:v>
                </c:pt>
                <c:pt idx="1506">
                  <c:v>3531.6790000000001</c:v>
                </c:pt>
                <c:pt idx="1507">
                  <c:v>3533.2559999999999</c:v>
                </c:pt>
                <c:pt idx="1508">
                  <c:v>3534.8319999999999</c:v>
                </c:pt>
                <c:pt idx="1509">
                  <c:v>3536.4079999999999</c:v>
                </c:pt>
                <c:pt idx="1510">
                  <c:v>3537.9830000000002</c:v>
                </c:pt>
                <c:pt idx="1511">
                  <c:v>3539.5569999999998</c:v>
                </c:pt>
                <c:pt idx="1512">
                  <c:v>3541.13</c:v>
                </c:pt>
                <c:pt idx="1513">
                  <c:v>3542.703</c:v>
                </c:pt>
                <c:pt idx="1514">
                  <c:v>3544.2759999999998</c:v>
                </c:pt>
                <c:pt idx="1515">
                  <c:v>3545.8470000000002</c:v>
                </c:pt>
                <c:pt idx="1516">
                  <c:v>3547.4180000000001</c:v>
                </c:pt>
                <c:pt idx="1517">
                  <c:v>3548.989</c:v>
                </c:pt>
                <c:pt idx="1518">
                  <c:v>3550.558</c:v>
                </c:pt>
                <c:pt idx="1519">
                  <c:v>3552.127</c:v>
                </c:pt>
                <c:pt idx="1520">
                  <c:v>3553.6959999999999</c:v>
                </c:pt>
                <c:pt idx="1521">
                  <c:v>3555.2640000000001</c:v>
                </c:pt>
                <c:pt idx="1522">
                  <c:v>3556.8310000000001</c:v>
                </c:pt>
                <c:pt idx="1523">
                  <c:v>3558.3969999999999</c:v>
                </c:pt>
                <c:pt idx="1524">
                  <c:v>3559.9630000000002</c:v>
                </c:pt>
                <c:pt idx="1525">
                  <c:v>3561.5279999999998</c:v>
                </c:pt>
                <c:pt idx="1526">
                  <c:v>3563.0929999999998</c:v>
                </c:pt>
                <c:pt idx="1527">
                  <c:v>3564.6570000000002</c:v>
                </c:pt>
                <c:pt idx="1528">
                  <c:v>3566.22</c:v>
                </c:pt>
                <c:pt idx="1529">
                  <c:v>3567.7829999999999</c:v>
                </c:pt>
                <c:pt idx="1530">
                  <c:v>3569.3440000000001</c:v>
                </c:pt>
                <c:pt idx="1531">
                  <c:v>3570.9059999999999</c:v>
                </c:pt>
                <c:pt idx="1532">
                  <c:v>3572.4670000000001</c:v>
                </c:pt>
                <c:pt idx="1533">
                  <c:v>3574.027</c:v>
                </c:pt>
                <c:pt idx="1534">
                  <c:v>3575.5859999999998</c:v>
                </c:pt>
                <c:pt idx="1535">
                  <c:v>3577.145</c:v>
                </c:pt>
                <c:pt idx="1536">
                  <c:v>3578.703</c:v>
                </c:pt>
                <c:pt idx="1537">
                  <c:v>3580.26</c:v>
                </c:pt>
                <c:pt idx="1538">
                  <c:v>3581.817</c:v>
                </c:pt>
                <c:pt idx="1539">
                  <c:v>3583.373</c:v>
                </c:pt>
                <c:pt idx="1540">
                  <c:v>3584.9290000000001</c:v>
                </c:pt>
                <c:pt idx="1541">
                  <c:v>3586.4839999999999</c:v>
                </c:pt>
                <c:pt idx="1542">
                  <c:v>3588.038</c:v>
                </c:pt>
                <c:pt idx="1543">
                  <c:v>3589.5920000000001</c:v>
                </c:pt>
                <c:pt idx="1544">
                  <c:v>3591.145</c:v>
                </c:pt>
                <c:pt idx="1545">
                  <c:v>3592.6970000000001</c:v>
                </c:pt>
                <c:pt idx="1546">
                  <c:v>3594.2489999999998</c:v>
                </c:pt>
                <c:pt idx="1547">
                  <c:v>3595.8</c:v>
                </c:pt>
                <c:pt idx="1548">
                  <c:v>3597.35</c:v>
                </c:pt>
                <c:pt idx="1549">
                  <c:v>3598.9</c:v>
                </c:pt>
                <c:pt idx="1550">
                  <c:v>3600.4490000000001</c:v>
                </c:pt>
                <c:pt idx="1551">
                  <c:v>3601.9969999999998</c:v>
                </c:pt>
                <c:pt idx="1552">
                  <c:v>3603.5450000000001</c:v>
                </c:pt>
                <c:pt idx="1553">
                  <c:v>3605.0920000000001</c:v>
                </c:pt>
                <c:pt idx="1554">
                  <c:v>3606.6390000000001</c:v>
                </c:pt>
                <c:pt idx="1555">
                  <c:v>3608.1849999999999</c:v>
                </c:pt>
                <c:pt idx="1556">
                  <c:v>3609.73</c:v>
                </c:pt>
                <c:pt idx="1557">
                  <c:v>3611.2739999999999</c:v>
                </c:pt>
                <c:pt idx="1558">
                  <c:v>3612.8180000000002</c:v>
                </c:pt>
                <c:pt idx="1559">
                  <c:v>3614.3620000000001</c:v>
                </c:pt>
                <c:pt idx="1560">
                  <c:v>3615.9050000000002</c:v>
                </c:pt>
                <c:pt idx="1561">
                  <c:v>3617.4470000000001</c:v>
                </c:pt>
                <c:pt idx="1562">
                  <c:v>3618.9879999999998</c:v>
                </c:pt>
                <c:pt idx="1563">
                  <c:v>3620.529</c:v>
                </c:pt>
                <c:pt idx="1564">
                  <c:v>3622.069</c:v>
                </c:pt>
                <c:pt idx="1565">
                  <c:v>3623.6080000000002</c:v>
                </c:pt>
                <c:pt idx="1566">
                  <c:v>3625.1469999999999</c:v>
                </c:pt>
                <c:pt idx="1567">
                  <c:v>3626.6860000000001</c:v>
                </c:pt>
                <c:pt idx="1568">
                  <c:v>3628.223</c:v>
                </c:pt>
                <c:pt idx="1569">
                  <c:v>3629.76</c:v>
                </c:pt>
                <c:pt idx="1570">
                  <c:v>3631.2959999999998</c:v>
                </c:pt>
                <c:pt idx="1571">
                  <c:v>3632.8319999999999</c:v>
                </c:pt>
                <c:pt idx="1572">
                  <c:v>3634.3670000000002</c:v>
                </c:pt>
                <c:pt idx="1573">
                  <c:v>3635.9009999999998</c:v>
                </c:pt>
                <c:pt idx="1574">
                  <c:v>3637.4349999999999</c:v>
                </c:pt>
                <c:pt idx="1575">
                  <c:v>3638.9679999999998</c:v>
                </c:pt>
                <c:pt idx="1576">
                  <c:v>3640.5010000000002</c:v>
                </c:pt>
                <c:pt idx="1577">
                  <c:v>3642.0320000000002</c:v>
                </c:pt>
                <c:pt idx="1578">
                  <c:v>3643.5639999999999</c:v>
                </c:pt>
                <c:pt idx="1579">
                  <c:v>3645.0940000000001</c:v>
                </c:pt>
                <c:pt idx="1580">
                  <c:v>3646.6239999999998</c:v>
                </c:pt>
                <c:pt idx="1581">
                  <c:v>3648.1529999999998</c:v>
                </c:pt>
                <c:pt idx="1582">
                  <c:v>3649.6819999999998</c:v>
                </c:pt>
                <c:pt idx="1583">
                  <c:v>3651.21</c:v>
                </c:pt>
                <c:pt idx="1584">
                  <c:v>3652.7370000000001</c:v>
                </c:pt>
                <c:pt idx="1585">
                  <c:v>3654.2640000000001</c:v>
                </c:pt>
                <c:pt idx="1586">
                  <c:v>3655.79</c:v>
                </c:pt>
                <c:pt idx="1587">
                  <c:v>3657.3159999999998</c:v>
                </c:pt>
                <c:pt idx="1588">
                  <c:v>3658.8409999999999</c:v>
                </c:pt>
                <c:pt idx="1589">
                  <c:v>3660.3649999999998</c:v>
                </c:pt>
                <c:pt idx="1590">
                  <c:v>3661.8879999999999</c:v>
                </c:pt>
                <c:pt idx="1591">
                  <c:v>3663.4110000000001</c:v>
                </c:pt>
                <c:pt idx="1592">
                  <c:v>3664.933</c:v>
                </c:pt>
                <c:pt idx="1593">
                  <c:v>3666.4549999999999</c:v>
                </c:pt>
                <c:pt idx="1594">
                  <c:v>3667.9760000000001</c:v>
                </c:pt>
                <c:pt idx="1595">
                  <c:v>3669.4969999999998</c:v>
                </c:pt>
                <c:pt idx="1596">
                  <c:v>3671.0160000000001</c:v>
                </c:pt>
                <c:pt idx="1597">
                  <c:v>3672.5349999999999</c:v>
                </c:pt>
                <c:pt idx="1598">
                  <c:v>3674.0540000000001</c:v>
                </c:pt>
                <c:pt idx="1599">
                  <c:v>3675.5720000000001</c:v>
                </c:pt>
                <c:pt idx="1600">
                  <c:v>3677.0889999999999</c:v>
                </c:pt>
                <c:pt idx="1601">
                  <c:v>3678.605</c:v>
                </c:pt>
                <c:pt idx="1602">
                  <c:v>3680.1210000000001</c:v>
                </c:pt>
                <c:pt idx="1603">
                  <c:v>3681.636</c:v>
                </c:pt>
                <c:pt idx="1604">
                  <c:v>3683.1509999999998</c:v>
                </c:pt>
                <c:pt idx="1605">
                  <c:v>3684.665</c:v>
                </c:pt>
                <c:pt idx="1606">
                  <c:v>3686.1790000000001</c:v>
                </c:pt>
                <c:pt idx="1607">
                  <c:v>3687.6909999999998</c:v>
                </c:pt>
                <c:pt idx="1608">
                  <c:v>3689.2040000000002</c:v>
                </c:pt>
                <c:pt idx="1609">
                  <c:v>3690.7150000000001</c:v>
                </c:pt>
                <c:pt idx="1610">
                  <c:v>3692.2260000000001</c:v>
                </c:pt>
                <c:pt idx="1611">
                  <c:v>3693.7359999999999</c:v>
                </c:pt>
                <c:pt idx="1612">
                  <c:v>3695.2460000000001</c:v>
                </c:pt>
                <c:pt idx="1613">
                  <c:v>3696.7550000000001</c:v>
                </c:pt>
                <c:pt idx="1614">
                  <c:v>3698.2629999999999</c:v>
                </c:pt>
                <c:pt idx="1615">
                  <c:v>3699.7710000000002</c:v>
                </c:pt>
                <c:pt idx="1616">
                  <c:v>3701.2779999999998</c:v>
                </c:pt>
                <c:pt idx="1617">
                  <c:v>3702.7840000000001</c:v>
                </c:pt>
                <c:pt idx="1618">
                  <c:v>3704.29</c:v>
                </c:pt>
                <c:pt idx="1619">
                  <c:v>3705.7950000000001</c:v>
                </c:pt>
                <c:pt idx="1620">
                  <c:v>3707.3</c:v>
                </c:pt>
                <c:pt idx="1621">
                  <c:v>3708.8029999999999</c:v>
                </c:pt>
                <c:pt idx="1622">
                  <c:v>3710.3069999999998</c:v>
                </c:pt>
                <c:pt idx="1623">
                  <c:v>3711.81</c:v>
                </c:pt>
                <c:pt idx="1624">
                  <c:v>3713.3119999999999</c:v>
                </c:pt>
                <c:pt idx="1625">
                  <c:v>3714.8130000000001</c:v>
                </c:pt>
                <c:pt idx="1626">
                  <c:v>3716.3139999999999</c:v>
                </c:pt>
                <c:pt idx="1627">
                  <c:v>3717.8139999999999</c:v>
                </c:pt>
                <c:pt idx="1628">
                  <c:v>3719.3130000000001</c:v>
                </c:pt>
                <c:pt idx="1629">
                  <c:v>3720.8119999999999</c:v>
                </c:pt>
                <c:pt idx="1630">
                  <c:v>3722.31</c:v>
                </c:pt>
                <c:pt idx="1631">
                  <c:v>3723.808</c:v>
                </c:pt>
                <c:pt idx="1632">
                  <c:v>3725.3049999999998</c:v>
                </c:pt>
                <c:pt idx="1633">
                  <c:v>3726.8009999999999</c:v>
                </c:pt>
                <c:pt idx="1634">
                  <c:v>3728.297</c:v>
                </c:pt>
                <c:pt idx="1635">
                  <c:v>3729.7919999999999</c:v>
                </c:pt>
                <c:pt idx="1636">
                  <c:v>3731.2860000000001</c:v>
                </c:pt>
                <c:pt idx="1637">
                  <c:v>3732.78</c:v>
                </c:pt>
                <c:pt idx="1638">
                  <c:v>3734.2730000000001</c:v>
                </c:pt>
                <c:pt idx="1639">
                  <c:v>3735.7660000000001</c:v>
                </c:pt>
                <c:pt idx="1640">
                  <c:v>3737.2579999999998</c:v>
                </c:pt>
                <c:pt idx="1641">
                  <c:v>3738.7489999999998</c:v>
                </c:pt>
                <c:pt idx="1642">
                  <c:v>3740.24</c:v>
                </c:pt>
                <c:pt idx="1643">
                  <c:v>3741.73</c:v>
                </c:pt>
                <c:pt idx="1644">
                  <c:v>3743.2190000000001</c:v>
                </c:pt>
                <c:pt idx="1645">
                  <c:v>3744.7080000000001</c:v>
                </c:pt>
                <c:pt idx="1646">
                  <c:v>3746.1959999999999</c:v>
                </c:pt>
                <c:pt idx="1647">
                  <c:v>3747.6840000000002</c:v>
                </c:pt>
                <c:pt idx="1648">
                  <c:v>3749.1709999999998</c:v>
                </c:pt>
                <c:pt idx="1649">
                  <c:v>3750.6570000000002</c:v>
                </c:pt>
                <c:pt idx="1650">
                  <c:v>3752.143</c:v>
                </c:pt>
                <c:pt idx="1651">
                  <c:v>3753.6280000000002</c:v>
                </c:pt>
                <c:pt idx="1652">
                  <c:v>3755.1120000000001</c:v>
                </c:pt>
                <c:pt idx="1653">
                  <c:v>3756.596</c:v>
                </c:pt>
                <c:pt idx="1654">
                  <c:v>3758.0790000000002</c:v>
                </c:pt>
                <c:pt idx="1655">
                  <c:v>3759.5610000000001</c:v>
                </c:pt>
                <c:pt idx="1656">
                  <c:v>3761.0430000000001</c:v>
                </c:pt>
                <c:pt idx="1657">
                  <c:v>3762.5239999999999</c:v>
                </c:pt>
                <c:pt idx="1658">
                  <c:v>3764.0050000000001</c:v>
                </c:pt>
                <c:pt idx="1659">
                  <c:v>3765.4850000000001</c:v>
                </c:pt>
                <c:pt idx="1660">
                  <c:v>3766.9650000000001</c:v>
                </c:pt>
                <c:pt idx="1661">
                  <c:v>3768.4430000000002</c:v>
                </c:pt>
                <c:pt idx="1662">
                  <c:v>3769.9209999999998</c:v>
                </c:pt>
                <c:pt idx="1663">
                  <c:v>3771.3989999999999</c:v>
                </c:pt>
                <c:pt idx="1664">
                  <c:v>3772.8760000000002</c:v>
                </c:pt>
                <c:pt idx="1665">
                  <c:v>3774.3519999999999</c:v>
                </c:pt>
                <c:pt idx="1666">
                  <c:v>3775.828</c:v>
                </c:pt>
                <c:pt idx="1667">
                  <c:v>3777.3020000000001</c:v>
                </c:pt>
                <c:pt idx="1668">
                  <c:v>3778.777</c:v>
                </c:pt>
                <c:pt idx="1669">
                  <c:v>3780.2510000000002</c:v>
                </c:pt>
                <c:pt idx="1670">
                  <c:v>3781.7240000000002</c:v>
                </c:pt>
                <c:pt idx="1671">
                  <c:v>3783.1959999999999</c:v>
                </c:pt>
                <c:pt idx="1672">
                  <c:v>3784.6680000000001</c:v>
                </c:pt>
                <c:pt idx="1673">
                  <c:v>3786.1390000000001</c:v>
                </c:pt>
                <c:pt idx="1674">
                  <c:v>3787.61</c:v>
                </c:pt>
                <c:pt idx="1675">
                  <c:v>3789.08</c:v>
                </c:pt>
                <c:pt idx="1676">
                  <c:v>3790.549</c:v>
                </c:pt>
                <c:pt idx="1677">
                  <c:v>3792.018</c:v>
                </c:pt>
                <c:pt idx="1678">
                  <c:v>3793.4859999999999</c:v>
                </c:pt>
                <c:pt idx="1679">
                  <c:v>3794.9540000000002</c:v>
                </c:pt>
                <c:pt idx="1680">
                  <c:v>3796.4209999999998</c:v>
                </c:pt>
                <c:pt idx="1681">
                  <c:v>3797.8870000000002</c:v>
                </c:pt>
                <c:pt idx="1682">
                  <c:v>3799.3530000000001</c:v>
                </c:pt>
                <c:pt idx="1683">
                  <c:v>3800.817</c:v>
                </c:pt>
                <c:pt idx="1684">
                  <c:v>3802.2820000000002</c:v>
                </c:pt>
                <c:pt idx="1685">
                  <c:v>3803.7460000000001</c:v>
                </c:pt>
                <c:pt idx="1686">
                  <c:v>3805.2089999999998</c:v>
                </c:pt>
                <c:pt idx="1687">
                  <c:v>3806.6709999999998</c:v>
                </c:pt>
                <c:pt idx="1688">
                  <c:v>3808.1329999999998</c:v>
                </c:pt>
                <c:pt idx="1689">
                  <c:v>3809.5940000000001</c:v>
                </c:pt>
                <c:pt idx="1690">
                  <c:v>3811.0549999999998</c:v>
                </c:pt>
                <c:pt idx="1691">
                  <c:v>3812.5149999999999</c:v>
                </c:pt>
                <c:pt idx="1692">
                  <c:v>3813.9740000000002</c:v>
                </c:pt>
                <c:pt idx="1693">
                  <c:v>3815.433</c:v>
                </c:pt>
                <c:pt idx="1694">
                  <c:v>3816.8910000000001</c:v>
                </c:pt>
                <c:pt idx="1695">
                  <c:v>3818.3490000000002</c:v>
                </c:pt>
                <c:pt idx="1696">
                  <c:v>3819.806</c:v>
                </c:pt>
                <c:pt idx="1697">
                  <c:v>3821.2620000000002</c:v>
                </c:pt>
                <c:pt idx="1698">
                  <c:v>3822.7179999999998</c:v>
                </c:pt>
                <c:pt idx="1699">
                  <c:v>3824.1729999999998</c:v>
                </c:pt>
                <c:pt idx="1700">
                  <c:v>3825.627</c:v>
                </c:pt>
                <c:pt idx="1701">
                  <c:v>3827.0810000000001</c:v>
                </c:pt>
                <c:pt idx="1702">
                  <c:v>3828.5340000000001</c:v>
                </c:pt>
                <c:pt idx="1703">
                  <c:v>3829.9870000000001</c:v>
                </c:pt>
                <c:pt idx="1704">
                  <c:v>3831.4389999999999</c:v>
                </c:pt>
                <c:pt idx="1705">
                  <c:v>3832.89</c:v>
                </c:pt>
                <c:pt idx="1706">
                  <c:v>3834.3409999999999</c:v>
                </c:pt>
                <c:pt idx="1707">
                  <c:v>3835.7910000000002</c:v>
                </c:pt>
                <c:pt idx="1708">
                  <c:v>3837.24</c:v>
                </c:pt>
                <c:pt idx="1709">
                  <c:v>3838.6889999999999</c:v>
                </c:pt>
                <c:pt idx="1710">
                  <c:v>3840.1370000000002</c:v>
                </c:pt>
                <c:pt idx="1711">
                  <c:v>3841.585</c:v>
                </c:pt>
                <c:pt idx="1712">
                  <c:v>3843.0320000000002</c:v>
                </c:pt>
                <c:pt idx="1713">
                  <c:v>3844.4789999999998</c:v>
                </c:pt>
                <c:pt idx="1714">
                  <c:v>3845.924</c:v>
                </c:pt>
                <c:pt idx="1715">
                  <c:v>3847.3690000000001</c:v>
                </c:pt>
                <c:pt idx="1716">
                  <c:v>3848.8139999999999</c:v>
                </c:pt>
                <c:pt idx="1717">
                  <c:v>3850.2579999999998</c:v>
                </c:pt>
                <c:pt idx="1718">
                  <c:v>3851.701</c:v>
                </c:pt>
                <c:pt idx="1719">
                  <c:v>3853.1439999999998</c:v>
                </c:pt>
                <c:pt idx="1720">
                  <c:v>3854.5859999999998</c:v>
                </c:pt>
                <c:pt idx="1721">
                  <c:v>3856.027</c:v>
                </c:pt>
                <c:pt idx="1722">
                  <c:v>3857.4679999999998</c:v>
                </c:pt>
                <c:pt idx="1723">
                  <c:v>3858.9079999999999</c:v>
                </c:pt>
                <c:pt idx="1724">
                  <c:v>3860.348</c:v>
                </c:pt>
                <c:pt idx="1725">
                  <c:v>3861.7869999999998</c:v>
                </c:pt>
                <c:pt idx="1726">
                  <c:v>3863.2249999999999</c:v>
                </c:pt>
                <c:pt idx="1727">
                  <c:v>3864.663</c:v>
                </c:pt>
                <c:pt idx="1728">
                  <c:v>3866.1</c:v>
                </c:pt>
                <c:pt idx="1729">
                  <c:v>3867.5360000000001</c:v>
                </c:pt>
                <c:pt idx="1730">
                  <c:v>3868.9720000000002</c:v>
                </c:pt>
                <c:pt idx="1731">
                  <c:v>3870.4070000000002</c:v>
                </c:pt>
                <c:pt idx="1732">
                  <c:v>3871.8420000000001</c:v>
                </c:pt>
                <c:pt idx="1733">
                  <c:v>3873.2759999999998</c:v>
                </c:pt>
                <c:pt idx="1734">
                  <c:v>3874.7089999999998</c:v>
                </c:pt>
                <c:pt idx="1735">
                  <c:v>3876.1419999999998</c:v>
                </c:pt>
                <c:pt idx="1736">
                  <c:v>3877.5740000000001</c:v>
                </c:pt>
                <c:pt idx="1737">
                  <c:v>3879.0059999999999</c:v>
                </c:pt>
                <c:pt idx="1738">
                  <c:v>3880.4369999999999</c:v>
                </c:pt>
                <c:pt idx="1739">
                  <c:v>3881.8670000000002</c:v>
                </c:pt>
                <c:pt idx="1740">
                  <c:v>3883.297</c:v>
                </c:pt>
                <c:pt idx="1741">
                  <c:v>3884.7260000000001</c:v>
                </c:pt>
                <c:pt idx="1742">
                  <c:v>3886.154</c:v>
                </c:pt>
                <c:pt idx="1743">
                  <c:v>3887.5819999999999</c:v>
                </c:pt>
                <c:pt idx="1744">
                  <c:v>3889.009</c:v>
                </c:pt>
                <c:pt idx="1745">
                  <c:v>3890.4360000000001</c:v>
                </c:pt>
                <c:pt idx="1746">
                  <c:v>3891.8620000000001</c:v>
                </c:pt>
                <c:pt idx="1747">
                  <c:v>3893.2869999999998</c:v>
                </c:pt>
                <c:pt idx="1748">
                  <c:v>3894.712</c:v>
                </c:pt>
                <c:pt idx="1749">
                  <c:v>3896.136</c:v>
                </c:pt>
                <c:pt idx="1750">
                  <c:v>3897.56</c:v>
                </c:pt>
                <c:pt idx="1751">
                  <c:v>3898.9830000000002</c:v>
                </c:pt>
                <c:pt idx="1752">
                  <c:v>3900.4050000000002</c:v>
                </c:pt>
                <c:pt idx="1753">
                  <c:v>3901.8270000000002</c:v>
                </c:pt>
                <c:pt idx="1754">
                  <c:v>3903.248</c:v>
                </c:pt>
                <c:pt idx="1755">
                  <c:v>3904.6680000000001</c:v>
                </c:pt>
                <c:pt idx="1756">
                  <c:v>3906.0880000000002</c:v>
                </c:pt>
                <c:pt idx="1757">
                  <c:v>3907.5070000000001</c:v>
                </c:pt>
                <c:pt idx="1758">
                  <c:v>3908.9259999999999</c:v>
                </c:pt>
                <c:pt idx="1759">
                  <c:v>3910.3440000000001</c:v>
                </c:pt>
                <c:pt idx="1760">
                  <c:v>3911.761</c:v>
                </c:pt>
                <c:pt idx="1761">
                  <c:v>3913.1779999999999</c:v>
                </c:pt>
                <c:pt idx="1762">
                  <c:v>3914.5940000000001</c:v>
                </c:pt>
                <c:pt idx="1763">
                  <c:v>3916.01</c:v>
                </c:pt>
                <c:pt idx="1764">
                  <c:v>3917.4250000000002</c:v>
                </c:pt>
                <c:pt idx="1765">
                  <c:v>3918.8389999999999</c:v>
                </c:pt>
                <c:pt idx="1766">
                  <c:v>3920.2530000000002</c:v>
                </c:pt>
                <c:pt idx="1767">
                  <c:v>3921.6660000000002</c:v>
                </c:pt>
                <c:pt idx="1768">
                  <c:v>3923.0790000000002</c:v>
                </c:pt>
                <c:pt idx="1769">
                  <c:v>3924.49</c:v>
                </c:pt>
                <c:pt idx="1770">
                  <c:v>3925.902</c:v>
                </c:pt>
                <c:pt idx="1771">
                  <c:v>3927.3130000000001</c:v>
                </c:pt>
                <c:pt idx="1772">
                  <c:v>3928.723</c:v>
                </c:pt>
                <c:pt idx="1773">
                  <c:v>3930.1320000000001</c:v>
                </c:pt>
                <c:pt idx="1774">
                  <c:v>3931.5410000000002</c:v>
                </c:pt>
                <c:pt idx="1775">
                  <c:v>3932.9490000000001</c:v>
                </c:pt>
                <c:pt idx="1776">
                  <c:v>3934.357</c:v>
                </c:pt>
                <c:pt idx="1777">
                  <c:v>3935.7640000000001</c:v>
                </c:pt>
                <c:pt idx="1778">
                  <c:v>3937.17</c:v>
                </c:pt>
                <c:pt idx="1779">
                  <c:v>3938.576</c:v>
                </c:pt>
                <c:pt idx="1780">
                  <c:v>3939.9810000000002</c:v>
                </c:pt>
                <c:pt idx="1781">
                  <c:v>3941.3850000000002</c:v>
                </c:pt>
                <c:pt idx="1782">
                  <c:v>3942.79</c:v>
                </c:pt>
                <c:pt idx="1783">
                  <c:v>3944.1930000000002</c:v>
                </c:pt>
                <c:pt idx="1784">
                  <c:v>3945.596</c:v>
                </c:pt>
                <c:pt idx="1785">
                  <c:v>3946.998</c:v>
                </c:pt>
                <c:pt idx="1786">
                  <c:v>3948.3989999999999</c:v>
                </c:pt>
                <c:pt idx="1787">
                  <c:v>3949.8</c:v>
                </c:pt>
                <c:pt idx="1788">
                  <c:v>3951.2</c:v>
                </c:pt>
                <c:pt idx="1789">
                  <c:v>3952.6</c:v>
                </c:pt>
                <c:pt idx="1790">
                  <c:v>3953.9989999999998</c:v>
                </c:pt>
                <c:pt idx="1791">
                  <c:v>3955.3980000000001</c:v>
                </c:pt>
                <c:pt idx="1792">
                  <c:v>3956.7950000000001</c:v>
                </c:pt>
                <c:pt idx="1793">
                  <c:v>3958.1930000000002</c:v>
                </c:pt>
                <c:pt idx="1794">
                  <c:v>3959.5889999999999</c:v>
                </c:pt>
                <c:pt idx="1795">
                  <c:v>3960.9850000000001</c:v>
                </c:pt>
                <c:pt idx="1796">
                  <c:v>3962.3809999999999</c:v>
                </c:pt>
                <c:pt idx="1797">
                  <c:v>3963.7759999999998</c:v>
                </c:pt>
                <c:pt idx="1798">
                  <c:v>3965.17</c:v>
                </c:pt>
                <c:pt idx="1799">
                  <c:v>3966.5630000000001</c:v>
                </c:pt>
                <c:pt idx="1800">
                  <c:v>3967.9560000000001</c:v>
                </c:pt>
                <c:pt idx="1801">
                  <c:v>3969.3490000000002</c:v>
                </c:pt>
                <c:pt idx="1802">
                  <c:v>3970.74</c:v>
                </c:pt>
                <c:pt idx="1803">
                  <c:v>3972.1320000000001</c:v>
                </c:pt>
                <c:pt idx="1804">
                  <c:v>3973.5219999999999</c:v>
                </c:pt>
                <c:pt idx="1805">
                  <c:v>3974.9119999999998</c:v>
                </c:pt>
                <c:pt idx="1806">
                  <c:v>3976.3020000000001</c:v>
                </c:pt>
                <c:pt idx="1807">
                  <c:v>3977.69</c:v>
                </c:pt>
                <c:pt idx="1808">
                  <c:v>3979.078</c:v>
                </c:pt>
                <c:pt idx="1809">
                  <c:v>3980.4659999999999</c:v>
                </c:pt>
                <c:pt idx="1810">
                  <c:v>3981.8530000000001</c:v>
                </c:pt>
                <c:pt idx="1811">
                  <c:v>3983.239</c:v>
                </c:pt>
                <c:pt idx="1812">
                  <c:v>3984.625</c:v>
                </c:pt>
                <c:pt idx="1813">
                  <c:v>3986.01</c:v>
                </c:pt>
                <c:pt idx="1814">
                  <c:v>3987.3939999999998</c:v>
                </c:pt>
                <c:pt idx="1815">
                  <c:v>3988.7779999999998</c:v>
                </c:pt>
                <c:pt idx="1816">
                  <c:v>3990.1610000000001</c:v>
                </c:pt>
                <c:pt idx="1817">
                  <c:v>3991.5439999999999</c:v>
                </c:pt>
                <c:pt idx="1818">
                  <c:v>3992.9259999999999</c:v>
                </c:pt>
                <c:pt idx="1819">
                  <c:v>3994.308</c:v>
                </c:pt>
                <c:pt idx="1820">
                  <c:v>3995.6880000000001</c:v>
                </c:pt>
                <c:pt idx="1821">
                  <c:v>3997.069</c:v>
                </c:pt>
                <c:pt idx="1822">
                  <c:v>3998.4479999999999</c:v>
                </c:pt>
                <c:pt idx="1823">
                  <c:v>3999.8270000000002</c:v>
                </c:pt>
                <c:pt idx="1824">
                  <c:v>4001.2060000000001</c:v>
                </c:pt>
                <c:pt idx="1825">
                  <c:v>4002.5830000000001</c:v>
                </c:pt>
                <c:pt idx="1826">
                  <c:v>4003.9609999999998</c:v>
                </c:pt>
                <c:pt idx="1827">
                  <c:v>4005.337</c:v>
                </c:pt>
                <c:pt idx="1828">
                  <c:v>4006.7130000000002</c:v>
                </c:pt>
                <c:pt idx="1829">
                  <c:v>4008.0889999999999</c:v>
                </c:pt>
                <c:pt idx="1830">
                  <c:v>4009.4639999999999</c:v>
                </c:pt>
                <c:pt idx="1831">
                  <c:v>4010.8380000000002</c:v>
                </c:pt>
                <c:pt idx="1832">
                  <c:v>4012.2109999999998</c:v>
                </c:pt>
                <c:pt idx="1833">
                  <c:v>4013.5839999999998</c:v>
                </c:pt>
                <c:pt idx="1834">
                  <c:v>4014.9569999999999</c:v>
                </c:pt>
                <c:pt idx="1835">
                  <c:v>4016.3290000000002</c:v>
                </c:pt>
                <c:pt idx="1836">
                  <c:v>4017.7</c:v>
                </c:pt>
                <c:pt idx="1837">
                  <c:v>4019.07</c:v>
                </c:pt>
                <c:pt idx="1838">
                  <c:v>4020.44</c:v>
                </c:pt>
                <c:pt idx="1839">
                  <c:v>4021.81</c:v>
                </c:pt>
                <c:pt idx="1840">
                  <c:v>4023.1779999999999</c:v>
                </c:pt>
                <c:pt idx="1841">
                  <c:v>4024.547</c:v>
                </c:pt>
                <c:pt idx="1842">
                  <c:v>4025.9140000000002</c:v>
                </c:pt>
                <c:pt idx="1843">
                  <c:v>4027.2809999999999</c:v>
                </c:pt>
                <c:pt idx="1844">
                  <c:v>4028.6469999999999</c:v>
                </c:pt>
                <c:pt idx="1845">
                  <c:v>4030.0129999999999</c:v>
                </c:pt>
                <c:pt idx="1846">
                  <c:v>4031.3780000000002</c:v>
                </c:pt>
                <c:pt idx="1847">
                  <c:v>4032.7429999999999</c:v>
                </c:pt>
                <c:pt idx="1848">
                  <c:v>4034.107</c:v>
                </c:pt>
                <c:pt idx="1849">
                  <c:v>4035.47</c:v>
                </c:pt>
                <c:pt idx="1850">
                  <c:v>4036.8330000000001</c:v>
                </c:pt>
                <c:pt idx="1851">
                  <c:v>4038.1950000000002</c:v>
                </c:pt>
                <c:pt idx="1852">
                  <c:v>4039.556</c:v>
                </c:pt>
                <c:pt idx="1853">
                  <c:v>4040.9169999999999</c:v>
                </c:pt>
                <c:pt idx="1854">
                  <c:v>4042.2779999999998</c:v>
                </c:pt>
                <c:pt idx="1855">
                  <c:v>4043.6370000000002</c:v>
                </c:pt>
                <c:pt idx="1856">
                  <c:v>4044.9969999999998</c:v>
                </c:pt>
                <c:pt idx="1857">
                  <c:v>4046.355</c:v>
                </c:pt>
                <c:pt idx="1858">
                  <c:v>4047.7130000000002</c:v>
                </c:pt>
                <c:pt idx="1859">
                  <c:v>4049.07</c:v>
                </c:pt>
                <c:pt idx="1860">
                  <c:v>4050.4270000000001</c:v>
                </c:pt>
                <c:pt idx="1861">
                  <c:v>4051.7829999999999</c:v>
                </c:pt>
                <c:pt idx="1862">
                  <c:v>4053.1390000000001</c:v>
                </c:pt>
                <c:pt idx="1863">
                  <c:v>4054.4940000000001</c:v>
                </c:pt>
                <c:pt idx="1864">
                  <c:v>4055.848</c:v>
                </c:pt>
                <c:pt idx="1865">
                  <c:v>4057.2020000000002</c:v>
                </c:pt>
                <c:pt idx="1866">
                  <c:v>4058.5549999999998</c:v>
                </c:pt>
                <c:pt idx="1867">
                  <c:v>4059.9070000000002</c:v>
                </c:pt>
                <c:pt idx="1868">
                  <c:v>4061.259</c:v>
                </c:pt>
                <c:pt idx="1869">
                  <c:v>4062.61</c:v>
                </c:pt>
                <c:pt idx="1870">
                  <c:v>4063.9609999999998</c:v>
                </c:pt>
                <c:pt idx="1871">
                  <c:v>4065.3110000000001</c:v>
                </c:pt>
                <c:pt idx="1872">
                  <c:v>4066.6610000000001</c:v>
                </c:pt>
                <c:pt idx="1873">
                  <c:v>4068.01</c:v>
                </c:pt>
                <c:pt idx="1874">
                  <c:v>4069.3580000000002</c:v>
                </c:pt>
                <c:pt idx="1875">
                  <c:v>4070.7060000000001</c:v>
                </c:pt>
                <c:pt idx="1876">
                  <c:v>4072.0529999999999</c:v>
                </c:pt>
                <c:pt idx="1877">
                  <c:v>4073.3989999999999</c:v>
                </c:pt>
                <c:pt idx="1878">
                  <c:v>4074.7449999999999</c:v>
                </c:pt>
                <c:pt idx="1879">
                  <c:v>4076.0909999999999</c:v>
                </c:pt>
                <c:pt idx="1880">
                  <c:v>4077.4349999999999</c:v>
                </c:pt>
                <c:pt idx="1881">
                  <c:v>4078.78</c:v>
                </c:pt>
                <c:pt idx="1882">
                  <c:v>4080.123</c:v>
                </c:pt>
                <c:pt idx="1883">
                  <c:v>4081.4659999999999</c:v>
                </c:pt>
                <c:pt idx="1884">
                  <c:v>4082.808</c:v>
                </c:pt>
                <c:pt idx="1885">
                  <c:v>4084.15</c:v>
                </c:pt>
                <c:pt idx="1886">
                  <c:v>4085.491</c:v>
                </c:pt>
                <c:pt idx="1887">
                  <c:v>4086.8319999999999</c:v>
                </c:pt>
                <c:pt idx="1888">
                  <c:v>4088.172</c:v>
                </c:pt>
                <c:pt idx="1889">
                  <c:v>4089.511</c:v>
                </c:pt>
                <c:pt idx="1890">
                  <c:v>4090.85</c:v>
                </c:pt>
                <c:pt idx="1891">
                  <c:v>4092.1880000000001</c:v>
                </c:pt>
                <c:pt idx="1892">
                  <c:v>4093.5250000000001</c:v>
                </c:pt>
                <c:pt idx="1893">
                  <c:v>4094.8620000000001</c:v>
                </c:pt>
                <c:pt idx="1894">
                  <c:v>4096.1989999999996</c:v>
                </c:pt>
                <c:pt idx="1895">
                  <c:v>4097.5349999999999</c:v>
                </c:pt>
                <c:pt idx="1896">
                  <c:v>4098.87</c:v>
                </c:pt>
                <c:pt idx="1897">
                  <c:v>4100.2039999999997</c:v>
                </c:pt>
                <c:pt idx="1898">
                  <c:v>4101.5379999999996</c:v>
                </c:pt>
                <c:pt idx="1899">
                  <c:v>4102.8720000000003</c:v>
                </c:pt>
                <c:pt idx="1900">
                  <c:v>4104.2049999999999</c:v>
                </c:pt>
                <c:pt idx="1901">
                  <c:v>4105.5370000000003</c:v>
                </c:pt>
                <c:pt idx="1902">
                  <c:v>4106.8680000000004</c:v>
                </c:pt>
                <c:pt idx="1903">
                  <c:v>4108.1989999999996</c:v>
                </c:pt>
                <c:pt idx="1904">
                  <c:v>4109.53</c:v>
                </c:pt>
                <c:pt idx="1905">
                  <c:v>4110.8590000000004</c:v>
                </c:pt>
                <c:pt idx="1906">
                  <c:v>4112.1880000000001</c:v>
                </c:pt>
                <c:pt idx="1907">
                  <c:v>4113.5169999999998</c:v>
                </c:pt>
                <c:pt idx="1908">
                  <c:v>4114.8450000000003</c:v>
                </c:pt>
                <c:pt idx="1909">
                  <c:v>4116.1729999999998</c:v>
                </c:pt>
                <c:pt idx="1910">
                  <c:v>4117.5</c:v>
                </c:pt>
                <c:pt idx="1911">
                  <c:v>4118.826</c:v>
                </c:pt>
                <c:pt idx="1912">
                  <c:v>4120.1509999999998</c:v>
                </c:pt>
                <c:pt idx="1913">
                  <c:v>4121.4769999999999</c:v>
                </c:pt>
                <c:pt idx="1914">
                  <c:v>4122.8010000000004</c:v>
                </c:pt>
                <c:pt idx="1915">
                  <c:v>4124.125</c:v>
                </c:pt>
                <c:pt idx="1916">
                  <c:v>4125.4480000000003</c:v>
                </c:pt>
                <c:pt idx="1917">
                  <c:v>4126.7709999999997</c:v>
                </c:pt>
                <c:pt idx="1918">
                  <c:v>4128.0929999999998</c:v>
                </c:pt>
                <c:pt idx="1919">
                  <c:v>4129.4139999999998</c:v>
                </c:pt>
                <c:pt idx="1920">
                  <c:v>4130.7349999999997</c:v>
                </c:pt>
                <c:pt idx="1921">
                  <c:v>4132.0550000000003</c:v>
                </c:pt>
                <c:pt idx="1922">
                  <c:v>4133.375</c:v>
                </c:pt>
                <c:pt idx="1923">
                  <c:v>4134.6940000000004</c:v>
                </c:pt>
                <c:pt idx="1924">
                  <c:v>4136.0129999999999</c:v>
                </c:pt>
                <c:pt idx="1925">
                  <c:v>4137.3310000000001</c:v>
                </c:pt>
                <c:pt idx="1926">
                  <c:v>4138.6480000000001</c:v>
                </c:pt>
                <c:pt idx="1927">
                  <c:v>4139.9650000000001</c:v>
                </c:pt>
                <c:pt idx="1928">
                  <c:v>4141.2809999999999</c:v>
                </c:pt>
                <c:pt idx="1929">
                  <c:v>4142.5959999999995</c:v>
                </c:pt>
                <c:pt idx="1930">
                  <c:v>4143.9110000000001</c:v>
                </c:pt>
                <c:pt idx="1931">
                  <c:v>4145.2259999999997</c:v>
                </c:pt>
                <c:pt idx="1932">
                  <c:v>4146.54</c:v>
                </c:pt>
                <c:pt idx="1933">
                  <c:v>4147.8530000000001</c:v>
                </c:pt>
                <c:pt idx="1934">
                  <c:v>4149.165</c:v>
                </c:pt>
                <c:pt idx="1935">
                  <c:v>4150.4769999999999</c:v>
                </c:pt>
                <c:pt idx="1936">
                  <c:v>4151.7889999999998</c:v>
                </c:pt>
                <c:pt idx="1937">
                  <c:v>4153.0990000000002</c:v>
                </c:pt>
                <c:pt idx="1938">
                  <c:v>4154.41</c:v>
                </c:pt>
                <c:pt idx="1939">
                  <c:v>4155.7190000000001</c:v>
                </c:pt>
                <c:pt idx="1940">
                  <c:v>4157.0280000000002</c:v>
                </c:pt>
                <c:pt idx="1941">
                  <c:v>4158.3360000000002</c:v>
                </c:pt>
                <c:pt idx="1942">
                  <c:v>4159.6450000000004</c:v>
                </c:pt>
                <c:pt idx="1943">
                  <c:v>4160.9520000000002</c:v>
                </c:pt>
                <c:pt idx="1944">
                  <c:v>4162.2579999999998</c:v>
                </c:pt>
                <c:pt idx="1945">
                  <c:v>4163.5640000000003</c:v>
                </c:pt>
                <c:pt idx="1946">
                  <c:v>4164.87</c:v>
                </c:pt>
                <c:pt idx="1947">
                  <c:v>4166.1750000000002</c:v>
                </c:pt>
                <c:pt idx="1948">
                  <c:v>4167.4790000000003</c:v>
                </c:pt>
                <c:pt idx="1949">
                  <c:v>4168.7830000000004</c:v>
                </c:pt>
                <c:pt idx="1950">
                  <c:v>4170.0860000000002</c:v>
                </c:pt>
                <c:pt idx="1951">
                  <c:v>4171.3890000000001</c:v>
                </c:pt>
                <c:pt idx="1952">
                  <c:v>4172.6899999999996</c:v>
                </c:pt>
                <c:pt idx="1953">
                  <c:v>4173.9920000000002</c:v>
                </c:pt>
                <c:pt idx="1954">
                  <c:v>4175.2920000000004</c:v>
                </c:pt>
                <c:pt idx="1955">
                  <c:v>4176.5929999999998</c:v>
                </c:pt>
                <c:pt idx="1956">
                  <c:v>4177.893</c:v>
                </c:pt>
                <c:pt idx="1957">
                  <c:v>4179.1909999999998</c:v>
                </c:pt>
                <c:pt idx="1958">
                  <c:v>4180.49</c:v>
                </c:pt>
                <c:pt idx="1959">
                  <c:v>4181.7879999999996</c:v>
                </c:pt>
                <c:pt idx="1960">
                  <c:v>4183.085</c:v>
                </c:pt>
                <c:pt idx="1961">
                  <c:v>4184.3810000000003</c:v>
                </c:pt>
                <c:pt idx="1962">
                  <c:v>4185.6779999999999</c:v>
                </c:pt>
                <c:pt idx="1963">
                  <c:v>4186.973</c:v>
                </c:pt>
                <c:pt idx="1964">
                  <c:v>4188.268</c:v>
                </c:pt>
                <c:pt idx="1965">
                  <c:v>4189.5619999999999</c:v>
                </c:pt>
                <c:pt idx="1966">
                  <c:v>4190.8559999999998</c:v>
                </c:pt>
                <c:pt idx="1967">
                  <c:v>4192.1490000000003</c:v>
                </c:pt>
                <c:pt idx="1968">
                  <c:v>4193.4409999999998</c:v>
                </c:pt>
                <c:pt idx="1969">
                  <c:v>4194.7330000000002</c:v>
                </c:pt>
                <c:pt idx="1970">
                  <c:v>4196.0249999999996</c:v>
                </c:pt>
                <c:pt idx="1971">
                  <c:v>4197.3149999999996</c:v>
                </c:pt>
                <c:pt idx="1972">
                  <c:v>4198.6049999999996</c:v>
                </c:pt>
                <c:pt idx="1973">
                  <c:v>4199.8950000000004</c:v>
                </c:pt>
                <c:pt idx="1974">
                  <c:v>4201.1840000000002</c:v>
                </c:pt>
                <c:pt idx="1975">
                  <c:v>4202.473</c:v>
                </c:pt>
                <c:pt idx="1976">
                  <c:v>4203.76</c:v>
                </c:pt>
                <c:pt idx="1977">
                  <c:v>4205.0479999999998</c:v>
                </c:pt>
                <c:pt idx="1978">
                  <c:v>4206.3339999999998</c:v>
                </c:pt>
                <c:pt idx="1979">
                  <c:v>4207.6210000000001</c:v>
                </c:pt>
                <c:pt idx="1980">
                  <c:v>4208.9059999999999</c:v>
                </c:pt>
                <c:pt idx="1981">
                  <c:v>4210.1909999999998</c:v>
                </c:pt>
                <c:pt idx="1982">
                  <c:v>4211.4750000000004</c:v>
                </c:pt>
                <c:pt idx="1983">
                  <c:v>4212.759</c:v>
                </c:pt>
                <c:pt idx="1984">
                  <c:v>4214.0420000000004</c:v>
                </c:pt>
                <c:pt idx="1985">
                  <c:v>4215.3239999999996</c:v>
                </c:pt>
                <c:pt idx="1986">
                  <c:v>4216.6059999999998</c:v>
                </c:pt>
                <c:pt idx="1987">
                  <c:v>4217.8879999999999</c:v>
                </c:pt>
                <c:pt idx="1988">
                  <c:v>4219.1679999999997</c:v>
                </c:pt>
                <c:pt idx="1989">
                  <c:v>4220.4489999999996</c:v>
                </c:pt>
                <c:pt idx="1990">
                  <c:v>4221.7290000000003</c:v>
                </c:pt>
                <c:pt idx="1991">
                  <c:v>4223.0069999999996</c:v>
                </c:pt>
                <c:pt idx="1992">
                  <c:v>4224.2860000000001</c:v>
                </c:pt>
                <c:pt idx="1993">
                  <c:v>4225.5630000000001</c:v>
                </c:pt>
                <c:pt idx="1994">
                  <c:v>4226.8410000000003</c:v>
                </c:pt>
                <c:pt idx="1995">
                  <c:v>4228.1180000000004</c:v>
                </c:pt>
                <c:pt idx="1996">
                  <c:v>4229.3940000000002</c:v>
                </c:pt>
                <c:pt idx="1997">
                  <c:v>4230.6689999999999</c:v>
                </c:pt>
                <c:pt idx="1998">
                  <c:v>4231.9440000000004</c:v>
                </c:pt>
                <c:pt idx="1999">
                  <c:v>4233.2179999999998</c:v>
                </c:pt>
              </c:numCache>
            </c:numRef>
          </c:xVal>
          <c:yVal>
            <c:numRef>
              <c:f>Sheet2!$B$1:$B$2000</c:f>
              <c:numCache>
                <c:formatCode>General</c:formatCode>
                <c:ptCount val="2000"/>
                <c:pt idx="0">
                  <c:v>0</c:v>
                </c:pt>
                <c:pt idx="1">
                  <c:v>70.5</c:v>
                </c:pt>
                <c:pt idx="2">
                  <c:v>-208.75</c:v>
                </c:pt>
                <c:pt idx="3">
                  <c:v>399.875</c:v>
                </c:pt>
                <c:pt idx="4">
                  <c:v>273.125</c:v>
                </c:pt>
                <c:pt idx="5">
                  <c:v>397.375</c:v>
                </c:pt>
                <c:pt idx="6">
                  <c:v>-70.25</c:v>
                </c:pt>
                <c:pt idx="7">
                  <c:v>276.75</c:v>
                </c:pt>
                <c:pt idx="8">
                  <c:v>304.125</c:v>
                </c:pt>
                <c:pt idx="9">
                  <c:v>-176.25</c:v>
                </c:pt>
                <c:pt idx="10">
                  <c:v>235</c:v>
                </c:pt>
                <c:pt idx="11">
                  <c:v>124.75</c:v>
                </c:pt>
                <c:pt idx="12">
                  <c:v>136.625</c:v>
                </c:pt>
                <c:pt idx="13">
                  <c:v>56</c:v>
                </c:pt>
                <c:pt idx="14">
                  <c:v>142.25</c:v>
                </c:pt>
                <c:pt idx="15">
                  <c:v>164.25</c:v>
                </c:pt>
                <c:pt idx="16">
                  <c:v>217.5</c:v>
                </c:pt>
                <c:pt idx="17">
                  <c:v>11.695309999999999</c:v>
                </c:pt>
                <c:pt idx="18">
                  <c:v>211.35939999999999</c:v>
                </c:pt>
                <c:pt idx="19">
                  <c:v>228.16409999999999</c:v>
                </c:pt>
                <c:pt idx="20">
                  <c:v>428.19920000000002</c:v>
                </c:pt>
                <c:pt idx="21">
                  <c:v>352.13279999999997</c:v>
                </c:pt>
                <c:pt idx="22">
                  <c:v>159.39449999999999</c:v>
                </c:pt>
                <c:pt idx="23">
                  <c:v>892.03520000000003</c:v>
                </c:pt>
                <c:pt idx="24">
                  <c:v>441.02929999999998</c:v>
                </c:pt>
                <c:pt idx="25">
                  <c:v>926.74220000000003</c:v>
                </c:pt>
                <c:pt idx="26">
                  <c:v>1119.104</c:v>
                </c:pt>
                <c:pt idx="27">
                  <c:v>975.39649999999995</c:v>
                </c:pt>
                <c:pt idx="28">
                  <c:v>948.97460000000001</c:v>
                </c:pt>
                <c:pt idx="29">
                  <c:v>1107.1600000000001</c:v>
                </c:pt>
                <c:pt idx="30">
                  <c:v>1346.941</c:v>
                </c:pt>
                <c:pt idx="31">
                  <c:v>934.6875</c:v>
                </c:pt>
                <c:pt idx="32">
                  <c:v>1209.26</c:v>
                </c:pt>
                <c:pt idx="33">
                  <c:v>1148.9059999999999</c:v>
                </c:pt>
                <c:pt idx="34">
                  <c:v>1190.7729999999999</c:v>
                </c:pt>
                <c:pt idx="35">
                  <c:v>1654.5509999999999</c:v>
                </c:pt>
                <c:pt idx="36">
                  <c:v>1466.4670000000001</c:v>
                </c:pt>
                <c:pt idx="37">
                  <c:v>2088.752</c:v>
                </c:pt>
                <c:pt idx="38">
                  <c:v>1871.1210000000001</c:v>
                </c:pt>
                <c:pt idx="39">
                  <c:v>2180.5100000000002</c:v>
                </c:pt>
                <c:pt idx="40">
                  <c:v>2059.848</c:v>
                </c:pt>
                <c:pt idx="41">
                  <c:v>1773.9469999999999</c:v>
                </c:pt>
                <c:pt idx="42">
                  <c:v>1545.6369999999999</c:v>
                </c:pt>
                <c:pt idx="43">
                  <c:v>1674.3050000000001</c:v>
                </c:pt>
                <c:pt idx="44">
                  <c:v>1968.4259999999999</c:v>
                </c:pt>
                <c:pt idx="45">
                  <c:v>1701.5429999999999</c:v>
                </c:pt>
                <c:pt idx="46">
                  <c:v>1507.098</c:v>
                </c:pt>
                <c:pt idx="47">
                  <c:v>1959.8320000000001</c:v>
                </c:pt>
                <c:pt idx="48">
                  <c:v>2196.9609999999998</c:v>
                </c:pt>
                <c:pt idx="49">
                  <c:v>2001.9770000000001</c:v>
                </c:pt>
                <c:pt idx="50">
                  <c:v>2166.8240000000001</c:v>
                </c:pt>
                <c:pt idx="51">
                  <c:v>2408.424</c:v>
                </c:pt>
                <c:pt idx="52">
                  <c:v>2360.4549999999999</c:v>
                </c:pt>
                <c:pt idx="53">
                  <c:v>2465.8850000000002</c:v>
                </c:pt>
                <c:pt idx="54">
                  <c:v>2274.1089999999999</c:v>
                </c:pt>
                <c:pt idx="55">
                  <c:v>2242.9299999999998</c:v>
                </c:pt>
                <c:pt idx="56">
                  <c:v>2247.6190000000001</c:v>
                </c:pt>
                <c:pt idx="57">
                  <c:v>2150.2069999999999</c:v>
                </c:pt>
                <c:pt idx="58">
                  <c:v>2285.5700000000002</c:v>
                </c:pt>
                <c:pt idx="59">
                  <c:v>2408.4</c:v>
                </c:pt>
                <c:pt idx="60">
                  <c:v>3031.2420000000002</c:v>
                </c:pt>
                <c:pt idx="61">
                  <c:v>2895.02</c:v>
                </c:pt>
                <c:pt idx="62">
                  <c:v>3273.8220000000001</c:v>
                </c:pt>
                <c:pt idx="63">
                  <c:v>3108.1950000000002</c:v>
                </c:pt>
                <c:pt idx="64">
                  <c:v>2910.68</c:v>
                </c:pt>
                <c:pt idx="65">
                  <c:v>2705.3519999999999</c:v>
                </c:pt>
                <c:pt idx="66">
                  <c:v>2070.395</c:v>
                </c:pt>
                <c:pt idx="67">
                  <c:v>2016.557</c:v>
                </c:pt>
                <c:pt idx="68">
                  <c:v>1769.0740000000001</c:v>
                </c:pt>
                <c:pt idx="69">
                  <c:v>1131.027</c:v>
                </c:pt>
                <c:pt idx="70">
                  <c:v>873.65629999999999</c:v>
                </c:pt>
                <c:pt idx="71">
                  <c:v>802.45119999999997</c:v>
                </c:pt>
                <c:pt idx="72">
                  <c:v>323.6934</c:v>
                </c:pt>
                <c:pt idx="73">
                  <c:v>-87.402339999999995</c:v>
                </c:pt>
                <c:pt idx="74">
                  <c:v>218</c:v>
                </c:pt>
                <c:pt idx="75">
                  <c:v>97.5</c:v>
                </c:pt>
                <c:pt idx="76">
                  <c:v>-51.75</c:v>
                </c:pt>
                <c:pt idx="77">
                  <c:v>23.5</c:v>
                </c:pt>
                <c:pt idx="78">
                  <c:v>-74</c:v>
                </c:pt>
                <c:pt idx="79">
                  <c:v>151.5</c:v>
                </c:pt>
                <c:pt idx="80">
                  <c:v>31.25</c:v>
                </c:pt>
                <c:pt idx="81">
                  <c:v>47.625</c:v>
                </c:pt>
                <c:pt idx="82">
                  <c:v>134.5</c:v>
                </c:pt>
                <c:pt idx="83">
                  <c:v>155</c:v>
                </c:pt>
                <c:pt idx="84">
                  <c:v>33.75</c:v>
                </c:pt>
                <c:pt idx="85">
                  <c:v>206.875</c:v>
                </c:pt>
                <c:pt idx="86">
                  <c:v>166.75</c:v>
                </c:pt>
                <c:pt idx="87">
                  <c:v>-56</c:v>
                </c:pt>
                <c:pt idx="88">
                  <c:v>141</c:v>
                </c:pt>
                <c:pt idx="89">
                  <c:v>-8</c:v>
                </c:pt>
                <c:pt idx="90">
                  <c:v>-33.5</c:v>
                </c:pt>
                <c:pt idx="91">
                  <c:v>-6.5</c:v>
                </c:pt>
                <c:pt idx="92">
                  <c:v>71.75</c:v>
                </c:pt>
                <c:pt idx="93">
                  <c:v>343.125</c:v>
                </c:pt>
                <c:pt idx="94">
                  <c:v>199.25</c:v>
                </c:pt>
                <c:pt idx="95">
                  <c:v>-3.875</c:v>
                </c:pt>
                <c:pt idx="96">
                  <c:v>-63.25</c:v>
                </c:pt>
                <c:pt idx="97">
                  <c:v>166.3125</c:v>
                </c:pt>
                <c:pt idx="98">
                  <c:v>70.21875</c:v>
                </c:pt>
                <c:pt idx="99">
                  <c:v>220.4375</c:v>
                </c:pt>
                <c:pt idx="100">
                  <c:v>381.67189999999999</c:v>
                </c:pt>
                <c:pt idx="101">
                  <c:v>459.57029999999997</c:v>
                </c:pt>
                <c:pt idx="102">
                  <c:v>827.1875</c:v>
                </c:pt>
                <c:pt idx="103">
                  <c:v>932.09569999999997</c:v>
                </c:pt>
                <c:pt idx="104">
                  <c:v>1118.2909999999999</c:v>
                </c:pt>
                <c:pt idx="105">
                  <c:v>998.95899999999995</c:v>
                </c:pt>
                <c:pt idx="106">
                  <c:v>1085.0719999999999</c:v>
                </c:pt>
                <c:pt idx="107">
                  <c:v>984.40629999999999</c:v>
                </c:pt>
                <c:pt idx="108">
                  <c:v>1162.4280000000001</c:v>
                </c:pt>
                <c:pt idx="109">
                  <c:v>1023.375</c:v>
                </c:pt>
                <c:pt idx="110">
                  <c:v>1099.6500000000001</c:v>
                </c:pt>
                <c:pt idx="111">
                  <c:v>693.15229999999997</c:v>
                </c:pt>
                <c:pt idx="112">
                  <c:v>1011.7380000000001</c:v>
                </c:pt>
                <c:pt idx="113">
                  <c:v>834.625</c:v>
                </c:pt>
                <c:pt idx="114">
                  <c:v>579.5</c:v>
                </c:pt>
                <c:pt idx="115">
                  <c:v>783.875</c:v>
                </c:pt>
                <c:pt idx="116">
                  <c:v>709.75</c:v>
                </c:pt>
                <c:pt idx="117">
                  <c:v>679.375</c:v>
                </c:pt>
                <c:pt idx="118">
                  <c:v>624.25</c:v>
                </c:pt>
                <c:pt idx="119">
                  <c:v>597.75</c:v>
                </c:pt>
                <c:pt idx="120">
                  <c:v>661.79489999999998</c:v>
                </c:pt>
                <c:pt idx="121">
                  <c:v>467.5283</c:v>
                </c:pt>
                <c:pt idx="122">
                  <c:v>405.12009999999998</c:v>
                </c:pt>
                <c:pt idx="123">
                  <c:v>491.0566</c:v>
                </c:pt>
                <c:pt idx="124">
                  <c:v>473.97949999999997</c:v>
                </c:pt>
                <c:pt idx="125">
                  <c:v>448.91109999999998</c:v>
                </c:pt>
                <c:pt idx="126">
                  <c:v>412.44040000000001</c:v>
                </c:pt>
                <c:pt idx="127">
                  <c:v>398.70800000000003</c:v>
                </c:pt>
                <c:pt idx="128">
                  <c:v>266.19139999999999</c:v>
                </c:pt>
                <c:pt idx="129">
                  <c:v>406.09469999999999</c:v>
                </c:pt>
                <c:pt idx="130">
                  <c:v>166.72460000000001</c:v>
                </c:pt>
                <c:pt idx="131">
                  <c:v>132.74610000000001</c:v>
                </c:pt>
                <c:pt idx="132">
                  <c:v>111.5684</c:v>
                </c:pt>
                <c:pt idx="133">
                  <c:v>-40.773440000000001</c:v>
                </c:pt>
                <c:pt idx="134">
                  <c:v>121.75</c:v>
                </c:pt>
                <c:pt idx="135">
                  <c:v>145.75</c:v>
                </c:pt>
                <c:pt idx="136">
                  <c:v>-78.25</c:v>
                </c:pt>
                <c:pt idx="137">
                  <c:v>121</c:v>
                </c:pt>
                <c:pt idx="138">
                  <c:v>6.75</c:v>
                </c:pt>
                <c:pt idx="139">
                  <c:v>123</c:v>
                </c:pt>
                <c:pt idx="140">
                  <c:v>15.5</c:v>
                </c:pt>
                <c:pt idx="141">
                  <c:v>169.5</c:v>
                </c:pt>
                <c:pt idx="142">
                  <c:v>44.5</c:v>
                </c:pt>
                <c:pt idx="143">
                  <c:v>59</c:v>
                </c:pt>
                <c:pt idx="144">
                  <c:v>6.75</c:v>
                </c:pt>
                <c:pt idx="145">
                  <c:v>-46</c:v>
                </c:pt>
                <c:pt idx="146">
                  <c:v>62</c:v>
                </c:pt>
                <c:pt idx="147">
                  <c:v>14.75</c:v>
                </c:pt>
                <c:pt idx="148">
                  <c:v>225.625</c:v>
                </c:pt>
                <c:pt idx="149">
                  <c:v>51.25</c:v>
                </c:pt>
                <c:pt idx="150">
                  <c:v>63.5</c:v>
                </c:pt>
                <c:pt idx="151">
                  <c:v>48.75</c:v>
                </c:pt>
                <c:pt idx="152">
                  <c:v>207.875</c:v>
                </c:pt>
                <c:pt idx="153">
                  <c:v>-51.5</c:v>
                </c:pt>
                <c:pt idx="154">
                  <c:v>110.5</c:v>
                </c:pt>
                <c:pt idx="155">
                  <c:v>17</c:v>
                </c:pt>
                <c:pt idx="156">
                  <c:v>126.875</c:v>
                </c:pt>
                <c:pt idx="157">
                  <c:v>32.25</c:v>
                </c:pt>
                <c:pt idx="158">
                  <c:v>76.75</c:v>
                </c:pt>
                <c:pt idx="159">
                  <c:v>39</c:v>
                </c:pt>
                <c:pt idx="160">
                  <c:v>113</c:v>
                </c:pt>
                <c:pt idx="161">
                  <c:v>28</c:v>
                </c:pt>
                <c:pt idx="162">
                  <c:v>6.625</c:v>
                </c:pt>
                <c:pt idx="163">
                  <c:v>110</c:v>
                </c:pt>
                <c:pt idx="164">
                  <c:v>-24.25</c:v>
                </c:pt>
                <c:pt idx="165">
                  <c:v>80.5</c:v>
                </c:pt>
                <c:pt idx="166">
                  <c:v>-17.25</c:v>
                </c:pt>
                <c:pt idx="167">
                  <c:v>22.498049999999999</c:v>
                </c:pt>
                <c:pt idx="168">
                  <c:v>110.6553</c:v>
                </c:pt>
                <c:pt idx="169">
                  <c:v>243.13669999999999</c:v>
                </c:pt>
                <c:pt idx="170">
                  <c:v>382.96089999999998</c:v>
                </c:pt>
                <c:pt idx="171">
                  <c:v>478.459</c:v>
                </c:pt>
                <c:pt idx="172">
                  <c:v>555.72069999999997</c:v>
                </c:pt>
                <c:pt idx="173">
                  <c:v>537.60059999999999</c:v>
                </c:pt>
                <c:pt idx="174">
                  <c:v>597.44140000000004</c:v>
                </c:pt>
                <c:pt idx="175">
                  <c:v>882.18949999999995</c:v>
                </c:pt>
                <c:pt idx="176">
                  <c:v>885.76949999999999</c:v>
                </c:pt>
                <c:pt idx="177">
                  <c:v>851.04300000000001</c:v>
                </c:pt>
                <c:pt idx="178">
                  <c:v>895.01170000000002</c:v>
                </c:pt>
                <c:pt idx="179">
                  <c:v>914.10350000000005</c:v>
                </c:pt>
                <c:pt idx="180">
                  <c:v>1030.952</c:v>
                </c:pt>
                <c:pt idx="181">
                  <c:v>1124.875</c:v>
                </c:pt>
                <c:pt idx="182">
                  <c:v>888.67380000000003</c:v>
                </c:pt>
                <c:pt idx="183">
                  <c:v>950.86720000000003</c:v>
                </c:pt>
                <c:pt idx="184">
                  <c:v>1004.652</c:v>
                </c:pt>
                <c:pt idx="185">
                  <c:v>698.59180000000003</c:v>
                </c:pt>
                <c:pt idx="186">
                  <c:v>825.88480000000004</c:v>
                </c:pt>
                <c:pt idx="187">
                  <c:v>1037.5450000000001</c:v>
                </c:pt>
                <c:pt idx="188">
                  <c:v>869.91409999999996</c:v>
                </c:pt>
                <c:pt idx="189">
                  <c:v>765.31449999999995</c:v>
                </c:pt>
                <c:pt idx="190">
                  <c:v>734.6875</c:v>
                </c:pt>
                <c:pt idx="191">
                  <c:v>805.12699999999995</c:v>
                </c:pt>
                <c:pt idx="192">
                  <c:v>804.80859999999996</c:v>
                </c:pt>
                <c:pt idx="193">
                  <c:v>788.35739999999998</c:v>
                </c:pt>
                <c:pt idx="194">
                  <c:v>809.48540000000003</c:v>
                </c:pt>
                <c:pt idx="195">
                  <c:v>587.50980000000004</c:v>
                </c:pt>
                <c:pt idx="196">
                  <c:v>476.0342</c:v>
                </c:pt>
                <c:pt idx="197">
                  <c:v>485.24709999999999</c:v>
                </c:pt>
                <c:pt idx="198">
                  <c:v>542.58399999999995</c:v>
                </c:pt>
                <c:pt idx="199">
                  <c:v>616.15629999999999</c:v>
                </c:pt>
                <c:pt idx="200">
                  <c:v>411.0557</c:v>
                </c:pt>
                <c:pt idx="201">
                  <c:v>427.28030000000001</c:v>
                </c:pt>
                <c:pt idx="202">
                  <c:v>473.459</c:v>
                </c:pt>
                <c:pt idx="203">
                  <c:v>746.34379999999999</c:v>
                </c:pt>
                <c:pt idx="204">
                  <c:v>1245.2909999999999</c:v>
                </c:pt>
                <c:pt idx="205">
                  <c:v>2390.2179999999998</c:v>
                </c:pt>
                <c:pt idx="206">
                  <c:v>3164.4859999999999</c:v>
                </c:pt>
                <c:pt idx="207">
                  <c:v>2942.8739999999998</c:v>
                </c:pt>
                <c:pt idx="208">
                  <c:v>1699.5530000000001</c:v>
                </c:pt>
                <c:pt idx="209">
                  <c:v>761.60159999999996</c:v>
                </c:pt>
                <c:pt idx="210">
                  <c:v>372.39839999999998</c:v>
                </c:pt>
                <c:pt idx="211">
                  <c:v>391.5215</c:v>
                </c:pt>
                <c:pt idx="212">
                  <c:v>432.19920000000002</c:v>
                </c:pt>
                <c:pt idx="213">
                  <c:v>579.63570000000004</c:v>
                </c:pt>
                <c:pt idx="214">
                  <c:v>502.25779999999997</c:v>
                </c:pt>
                <c:pt idx="215">
                  <c:v>375.04489999999998</c:v>
                </c:pt>
                <c:pt idx="216">
                  <c:v>394.62299999999999</c:v>
                </c:pt>
                <c:pt idx="217">
                  <c:v>549.47559999999999</c:v>
                </c:pt>
                <c:pt idx="218">
                  <c:v>319.95119999999997</c:v>
                </c:pt>
                <c:pt idx="219">
                  <c:v>586.35940000000005</c:v>
                </c:pt>
                <c:pt idx="220">
                  <c:v>462.21480000000003</c:v>
                </c:pt>
                <c:pt idx="221">
                  <c:v>360.3535</c:v>
                </c:pt>
                <c:pt idx="222">
                  <c:v>528.67579999999998</c:v>
                </c:pt>
                <c:pt idx="223">
                  <c:v>448.47070000000002</c:v>
                </c:pt>
                <c:pt idx="224">
                  <c:v>710.26949999999999</c:v>
                </c:pt>
                <c:pt idx="225">
                  <c:v>949.80269999999996</c:v>
                </c:pt>
                <c:pt idx="226">
                  <c:v>919.40430000000003</c:v>
                </c:pt>
                <c:pt idx="227">
                  <c:v>1011.164</c:v>
                </c:pt>
                <c:pt idx="228">
                  <c:v>591.78710000000001</c:v>
                </c:pt>
                <c:pt idx="229">
                  <c:v>325.1182</c:v>
                </c:pt>
                <c:pt idx="230">
                  <c:v>265.17770000000002</c:v>
                </c:pt>
                <c:pt idx="231">
                  <c:v>179.8809</c:v>
                </c:pt>
                <c:pt idx="232">
                  <c:v>159.27340000000001</c:v>
                </c:pt>
                <c:pt idx="233">
                  <c:v>107.3926</c:v>
                </c:pt>
                <c:pt idx="234">
                  <c:v>69.546880000000002</c:v>
                </c:pt>
                <c:pt idx="235">
                  <c:v>220.9297</c:v>
                </c:pt>
                <c:pt idx="236">
                  <c:v>-25.94238</c:v>
                </c:pt>
                <c:pt idx="237">
                  <c:v>121</c:v>
                </c:pt>
                <c:pt idx="238">
                  <c:v>55.25</c:v>
                </c:pt>
                <c:pt idx="239">
                  <c:v>-39.5</c:v>
                </c:pt>
                <c:pt idx="240">
                  <c:v>1.25</c:v>
                </c:pt>
                <c:pt idx="241">
                  <c:v>192.5</c:v>
                </c:pt>
                <c:pt idx="242">
                  <c:v>4.125</c:v>
                </c:pt>
                <c:pt idx="243">
                  <c:v>44.75</c:v>
                </c:pt>
                <c:pt idx="244">
                  <c:v>20.375</c:v>
                </c:pt>
                <c:pt idx="245">
                  <c:v>1</c:v>
                </c:pt>
                <c:pt idx="246">
                  <c:v>62.25</c:v>
                </c:pt>
                <c:pt idx="247">
                  <c:v>42.25</c:v>
                </c:pt>
                <c:pt idx="248">
                  <c:v>-31.75</c:v>
                </c:pt>
                <c:pt idx="249">
                  <c:v>188.375</c:v>
                </c:pt>
                <c:pt idx="250">
                  <c:v>46.3125</c:v>
                </c:pt>
                <c:pt idx="251">
                  <c:v>85.875</c:v>
                </c:pt>
                <c:pt idx="252">
                  <c:v>291.6875</c:v>
                </c:pt>
                <c:pt idx="253">
                  <c:v>645.5</c:v>
                </c:pt>
                <c:pt idx="254">
                  <c:v>1442.9380000000001</c:v>
                </c:pt>
                <c:pt idx="255">
                  <c:v>1869.3130000000001</c:v>
                </c:pt>
                <c:pt idx="256">
                  <c:v>1558.6880000000001</c:v>
                </c:pt>
                <c:pt idx="257">
                  <c:v>681.1875</c:v>
                </c:pt>
                <c:pt idx="258">
                  <c:v>154.125</c:v>
                </c:pt>
                <c:pt idx="259">
                  <c:v>-168.1953</c:v>
                </c:pt>
                <c:pt idx="260">
                  <c:v>163.75</c:v>
                </c:pt>
                <c:pt idx="261">
                  <c:v>198.0547</c:v>
                </c:pt>
                <c:pt idx="262">
                  <c:v>70.097660000000005</c:v>
                </c:pt>
                <c:pt idx="263">
                  <c:v>154.875</c:v>
                </c:pt>
                <c:pt idx="264">
                  <c:v>106.1758</c:v>
                </c:pt>
                <c:pt idx="265">
                  <c:v>160.4648</c:v>
                </c:pt>
                <c:pt idx="266">
                  <c:v>51.429690000000001</c:v>
                </c:pt>
                <c:pt idx="267">
                  <c:v>153.9297</c:v>
                </c:pt>
                <c:pt idx="268">
                  <c:v>257.20209999999997</c:v>
                </c:pt>
                <c:pt idx="269">
                  <c:v>53.929690000000001</c:v>
                </c:pt>
                <c:pt idx="270">
                  <c:v>111.0342</c:v>
                </c:pt>
                <c:pt idx="271">
                  <c:v>300.32420000000002</c:v>
                </c:pt>
                <c:pt idx="272">
                  <c:v>165.39840000000001</c:v>
                </c:pt>
                <c:pt idx="273">
                  <c:v>371.82029999999997</c:v>
                </c:pt>
                <c:pt idx="274">
                  <c:v>514.46479999999997</c:v>
                </c:pt>
                <c:pt idx="275">
                  <c:v>456.21089999999998</c:v>
                </c:pt>
                <c:pt idx="276">
                  <c:v>411.9375</c:v>
                </c:pt>
                <c:pt idx="277">
                  <c:v>344.59570000000002</c:v>
                </c:pt>
                <c:pt idx="278">
                  <c:v>409.6875</c:v>
                </c:pt>
                <c:pt idx="279">
                  <c:v>506.09570000000002</c:v>
                </c:pt>
                <c:pt idx="280">
                  <c:v>465.875</c:v>
                </c:pt>
                <c:pt idx="281">
                  <c:v>405.9375</c:v>
                </c:pt>
                <c:pt idx="282">
                  <c:v>268.9375</c:v>
                </c:pt>
                <c:pt idx="283">
                  <c:v>418.8125</c:v>
                </c:pt>
                <c:pt idx="284">
                  <c:v>373.0625</c:v>
                </c:pt>
                <c:pt idx="285">
                  <c:v>441.93549999999999</c:v>
                </c:pt>
                <c:pt idx="286">
                  <c:v>397.5</c:v>
                </c:pt>
                <c:pt idx="287">
                  <c:v>477.46679999999998</c:v>
                </c:pt>
                <c:pt idx="288">
                  <c:v>379.125</c:v>
                </c:pt>
                <c:pt idx="289">
                  <c:v>437.10739999999998</c:v>
                </c:pt>
                <c:pt idx="290">
                  <c:v>353.98050000000001</c:v>
                </c:pt>
                <c:pt idx="291">
                  <c:v>267.1309</c:v>
                </c:pt>
                <c:pt idx="292">
                  <c:v>339.41019999999997</c:v>
                </c:pt>
                <c:pt idx="293">
                  <c:v>7.0771480000000002</c:v>
                </c:pt>
                <c:pt idx="294">
                  <c:v>204.3047</c:v>
                </c:pt>
                <c:pt idx="295">
                  <c:v>244.50489999999999</c:v>
                </c:pt>
                <c:pt idx="296">
                  <c:v>255.70609999999999</c:v>
                </c:pt>
                <c:pt idx="297">
                  <c:v>248.85740000000001</c:v>
                </c:pt>
                <c:pt idx="298">
                  <c:v>149.8623</c:v>
                </c:pt>
                <c:pt idx="299">
                  <c:v>82.5</c:v>
                </c:pt>
                <c:pt idx="300">
                  <c:v>-5.4208980000000002</c:v>
                </c:pt>
                <c:pt idx="301">
                  <c:v>54.5</c:v>
                </c:pt>
                <c:pt idx="302">
                  <c:v>50.922849999999997</c:v>
                </c:pt>
                <c:pt idx="303">
                  <c:v>18</c:v>
                </c:pt>
                <c:pt idx="304">
                  <c:v>-37.125</c:v>
                </c:pt>
                <c:pt idx="305">
                  <c:v>96.25</c:v>
                </c:pt>
                <c:pt idx="306">
                  <c:v>45</c:v>
                </c:pt>
                <c:pt idx="307">
                  <c:v>175.75</c:v>
                </c:pt>
                <c:pt idx="308">
                  <c:v>94.875</c:v>
                </c:pt>
                <c:pt idx="309">
                  <c:v>-16.25</c:v>
                </c:pt>
                <c:pt idx="310">
                  <c:v>16.75</c:v>
                </c:pt>
                <c:pt idx="311">
                  <c:v>-5.125</c:v>
                </c:pt>
                <c:pt idx="312">
                  <c:v>79.121089999999995</c:v>
                </c:pt>
                <c:pt idx="313">
                  <c:v>57.125</c:v>
                </c:pt>
                <c:pt idx="314">
                  <c:v>-34.675780000000003</c:v>
                </c:pt>
                <c:pt idx="315">
                  <c:v>91</c:v>
                </c:pt>
                <c:pt idx="316">
                  <c:v>190.01560000000001</c:v>
                </c:pt>
                <c:pt idx="317">
                  <c:v>182.41210000000001</c:v>
                </c:pt>
                <c:pt idx="318">
                  <c:v>100.5625</c:v>
                </c:pt>
                <c:pt idx="319">
                  <c:v>347.66210000000001</c:v>
                </c:pt>
                <c:pt idx="320">
                  <c:v>400.5</c:v>
                </c:pt>
                <c:pt idx="321">
                  <c:v>457.5625</c:v>
                </c:pt>
                <c:pt idx="322">
                  <c:v>330.125</c:v>
                </c:pt>
                <c:pt idx="323">
                  <c:v>161.5625</c:v>
                </c:pt>
                <c:pt idx="324">
                  <c:v>171.875</c:v>
                </c:pt>
                <c:pt idx="325">
                  <c:v>68.492189999999994</c:v>
                </c:pt>
                <c:pt idx="326">
                  <c:v>55.875</c:v>
                </c:pt>
                <c:pt idx="327">
                  <c:v>66.117189999999994</c:v>
                </c:pt>
                <c:pt idx="328">
                  <c:v>82.375</c:v>
                </c:pt>
                <c:pt idx="329">
                  <c:v>93</c:v>
                </c:pt>
                <c:pt idx="330">
                  <c:v>85.507810000000006</c:v>
                </c:pt>
                <c:pt idx="331">
                  <c:v>240.875</c:v>
                </c:pt>
                <c:pt idx="332">
                  <c:v>169.66800000000001</c:v>
                </c:pt>
                <c:pt idx="333">
                  <c:v>161.1875</c:v>
                </c:pt>
                <c:pt idx="334">
                  <c:v>73.003910000000005</c:v>
                </c:pt>
                <c:pt idx="335">
                  <c:v>230.375</c:v>
                </c:pt>
                <c:pt idx="336">
                  <c:v>319.34379999999999</c:v>
                </c:pt>
                <c:pt idx="337">
                  <c:v>-104.8125</c:v>
                </c:pt>
                <c:pt idx="338">
                  <c:v>209.625</c:v>
                </c:pt>
                <c:pt idx="339">
                  <c:v>113.125</c:v>
                </c:pt>
                <c:pt idx="340">
                  <c:v>200.875</c:v>
                </c:pt>
                <c:pt idx="341">
                  <c:v>129.25</c:v>
                </c:pt>
                <c:pt idx="342">
                  <c:v>91.0625</c:v>
                </c:pt>
                <c:pt idx="343">
                  <c:v>128.375</c:v>
                </c:pt>
                <c:pt idx="344">
                  <c:v>61.5625</c:v>
                </c:pt>
                <c:pt idx="345">
                  <c:v>176.5</c:v>
                </c:pt>
                <c:pt idx="346">
                  <c:v>-49.6875</c:v>
                </c:pt>
                <c:pt idx="347">
                  <c:v>205.875</c:v>
                </c:pt>
                <c:pt idx="348">
                  <c:v>103.5625</c:v>
                </c:pt>
                <c:pt idx="349">
                  <c:v>236.6875</c:v>
                </c:pt>
                <c:pt idx="350">
                  <c:v>99.71875</c:v>
                </c:pt>
                <c:pt idx="351">
                  <c:v>41.0625</c:v>
                </c:pt>
                <c:pt idx="352">
                  <c:v>66.59375</c:v>
                </c:pt>
                <c:pt idx="353">
                  <c:v>77.625</c:v>
                </c:pt>
                <c:pt idx="354">
                  <c:v>63.375</c:v>
                </c:pt>
                <c:pt idx="355">
                  <c:v>-0.875</c:v>
                </c:pt>
                <c:pt idx="356">
                  <c:v>32.625</c:v>
                </c:pt>
                <c:pt idx="357">
                  <c:v>103</c:v>
                </c:pt>
                <c:pt idx="358">
                  <c:v>76.875</c:v>
                </c:pt>
                <c:pt idx="359">
                  <c:v>36.8125</c:v>
                </c:pt>
                <c:pt idx="360">
                  <c:v>138.625</c:v>
                </c:pt>
                <c:pt idx="361">
                  <c:v>56.4375</c:v>
                </c:pt>
                <c:pt idx="362">
                  <c:v>8.5</c:v>
                </c:pt>
                <c:pt idx="363">
                  <c:v>118.6846</c:v>
                </c:pt>
                <c:pt idx="364">
                  <c:v>148.6875</c:v>
                </c:pt>
                <c:pt idx="365">
                  <c:v>48.59375</c:v>
                </c:pt>
                <c:pt idx="366">
                  <c:v>63.5625</c:v>
                </c:pt>
                <c:pt idx="367">
                  <c:v>-49.191409999999998</c:v>
                </c:pt>
                <c:pt idx="368">
                  <c:v>186.5059</c:v>
                </c:pt>
                <c:pt idx="369">
                  <c:v>174.83009999999999</c:v>
                </c:pt>
                <c:pt idx="370">
                  <c:v>37.534179999999999</c:v>
                </c:pt>
                <c:pt idx="371">
                  <c:v>107.3135</c:v>
                </c:pt>
                <c:pt idx="372">
                  <c:v>174.7139</c:v>
                </c:pt>
                <c:pt idx="373">
                  <c:v>333.97460000000001</c:v>
                </c:pt>
                <c:pt idx="374">
                  <c:v>314.67090000000002</c:v>
                </c:pt>
                <c:pt idx="375">
                  <c:v>236.92769999999999</c:v>
                </c:pt>
                <c:pt idx="376">
                  <c:v>345.57810000000001</c:v>
                </c:pt>
                <c:pt idx="377">
                  <c:v>732.90819999999997</c:v>
                </c:pt>
                <c:pt idx="378">
                  <c:v>1141.588</c:v>
                </c:pt>
                <c:pt idx="379">
                  <c:v>1505.8009999999999</c:v>
                </c:pt>
                <c:pt idx="380">
                  <c:v>1344.4639999999999</c:v>
                </c:pt>
                <c:pt idx="381">
                  <c:v>829.79100000000005</c:v>
                </c:pt>
                <c:pt idx="382">
                  <c:v>745.40329999999994</c:v>
                </c:pt>
                <c:pt idx="383">
                  <c:v>761.5</c:v>
                </c:pt>
                <c:pt idx="384">
                  <c:v>638.67380000000003</c:v>
                </c:pt>
                <c:pt idx="385">
                  <c:v>839</c:v>
                </c:pt>
                <c:pt idx="386">
                  <c:v>936.02149999999995</c:v>
                </c:pt>
                <c:pt idx="387">
                  <c:v>1151.2570000000001</c:v>
                </c:pt>
                <c:pt idx="388">
                  <c:v>1324.932</c:v>
                </c:pt>
                <c:pt idx="389">
                  <c:v>1353.904</c:v>
                </c:pt>
                <c:pt idx="390">
                  <c:v>1476.1410000000001</c:v>
                </c:pt>
                <c:pt idx="391">
                  <c:v>1570.0509999999999</c:v>
                </c:pt>
                <c:pt idx="392">
                  <c:v>1804.742</c:v>
                </c:pt>
                <c:pt idx="393">
                  <c:v>1876.836</c:v>
                </c:pt>
                <c:pt idx="394">
                  <c:v>1936.11</c:v>
                </c:pt>
                <c:pt idx="395">
                  <c:v>2410.942</c:v>
                </c:pt>
                <c:pt idx="396">
                  <c:v>2745.14</c:v>
                </c:pt>
                <c:pt idx="397">
                  <c:v>3659.1</c:v>
                </c:pt>
                <c:pt idx="398">
                  <c:v>3759.2979999999998</c:v>
                </c:pt>
                <c:pt idx="399">
                  <c:v>2681.93</c:v>
                </c:pt>
                <c:pt idx="400">
                  <c:v>1718</c:v>
                </c:pt>
                <c:pt idx="401">
                  <c:v>1349.4860000000001</c:v>
                </c:pt>
                <c:pt idx="402">
                  <c:v>1150.1210000000001</c:v>
                </c:pt>
                <c:pt idx="403">
                  <c:v>1108.625</c:v>
                </c:pt>
                <c:pt idx="404">
                  <c:v>860.30859999999996</c:v>
                </c:pt>
                <c:pt idx="405">
                  <c:v>822.55269999999996</c:v>
                </c:pt>
                <c:pt idx="406">
                  <c:v>423.791</c:v>
                </c:pt>
                <c:pt idx="407">
                  <c:v>375.81740000000002</c:v>
                </c:pt>
                <c:pt idx="408">
                  <c:v>391.55470000000003</c:v>
                </c:pt>
                <c:pt idx="409">
                  <c:v>118.5625</c:v>
                </c:pt>
                <c:pt idx="410">
                  <c:v>77.430660000000003</c:v>
                </c:pt>
                <c:pt idx="411">
                  <c:v>-16.700199999999999</c:v>
                </c:pt>
                <c:pt idx="412">
                  <c:v>103.9131</c:v>
                </c:pt>
                <c:pt idx="413">
                  <c:v>189.03909999999999</c:v>
                </c:pt>
                <c:pt idx="414">
                  <c:v>192.88669999999999</c:v>
                </c:pt>
                <c:pt idx="415">
                  <c:v>277.53320000000002</c:v>
                </c:pt>
                <c:pt idx="416">
                  <c:v>244.65719999999999</c:v>
                </c:pt>
                <c:pt idx="417">
                  <c:v>416.75</c:v>
                </c:pt>
                <c:pt idx="418">
                  <c:v>291.45699999999999</c:v>
                </c:pt>
                <c:pt idx="419">
                  <c:v>112.0391</c:v>
                </c:pt>
                <c:pt idx="420">
                  <c:v>327.24799999999999</c:v>
                </c:pt>
                <c:pt idx="421">
                  <c:v>243.42580000000001</c:v>
                </c:pt>
                <c:pt idx="422">
                  <c:v>106.624</c:v>
                </c:pt>
                <c:pt idx="423">
                  <c:v>255.93260000000001</c:v>
                </c:pt>
                <c:pt idx="424">
                  <c:v>407.5625</c:v>
                </c:pt>
                <c:pt idx="425">
                  <c:v>179.1797</c:v>
                </c:pt>
                <c:pt idx="426">
                  <c:v>226.6309</c:v>
                </c:pt>
                <c:pt idx="427">
                  <c:v>131.8828</c:v>
                </c:pt>
                <c:pt idx="428">
                  <c:v>581.22270000000003</c:v>
                </c:pt>
                <c:pt idx="429">
                  <c:v>577.85550000000001</c:v>
                </c:pt>
                <c:pt idx="430">
                  <c:v>567.69730000000004</c:v>
                </c:pt>
                <c:pt idx="431">
                  <c:v>471.18549999999999</c:v>
                </c:pt>
                <c:pt idx="432">
                  <c:v>235.12010000000001</c:v>
                </c:pt>
                <c:pt idx="433">
                  <c:v>435.21679999999998</c:v>
                </c:pt>
                <c:pt idx="434">
                  <c:v>303.65530000000001</c:v>
                </c:pt>
                <c:pt idx="435">
                  <c:v>392.29539999999997</c:v>
                </c:pt>
                <c:pt idx="436">
                  <c:v>254.62350000000001</c:v>
                </c:pt>
                <c:pt idx="437">
                  <c:v>273.62599999999998</c:v>
                </c:pt>
                <c:pt idx="438">
                  <c:v>349.584</c:v>
                </c:pt>
                <c:pt idx="439">
                  <c:v>583.23239999999998</c:v>
                </c:pt>
                <c:pt idx="440">
                  <c:v>447.20209999999997</c:v>
                </c:pt>
                <c:pt idx="441">
                  <c:v>345.56880000000001</c:v>
                </c:pt>
                <c:pt idx="442">
                  <c:v>201.4297</c:v>
                </c:pt>
                <c:pt idx="443">
                  <c:v>353.37599999999998</c:v>
                </c:pt>
                <c:pt idx="444">
                  <c:v>293.7466</c:v>
                </c:pt>
                <c:pt idx="445">
                  <c:v>411.26369999999997</c:v>
                </c:pt>
                <c:pt idx="446">
                  <c:v>577.44970000000001</c:v>
                </c:pt>
                <c:pt idx="447">
                  <c:v>686.71040000000005</c:v>
                </c:pt>
                <c:pt idx="448">
                  <c:v>512.20609999999999</c:v>
                </c:pt>
                <c:pt idx="449">
                  <c:v>497.09280000000001</c:v>
                </c:pt>
                <c:pt idx="450">
                  <c:v>538.84469999999999</c:v>
                </c:pt>
                <c:pt idx="451">
                  <c:v>720.59469999999999</c:v>
                </c:pt>
                <c:pt idx="452">
                  <c:v>470.73050000000001</c:v>
                </c:pt>
                <c:pt idx="453">
                  <c:v>189.89160000000001</c:v>
                </c:pt>
                <c:pt idx="454">
                  <c:v>308.0557</c:v>
                </c:pt>
                <c:pt idx="455">
                  <c:v>387.36130000000003</c:v>
                </c:pt>
                <c:pt idx="456">
                  <c:v>540.65329999999994</c:v>
                </c:pt>
                <c:pt idx="457">
                  <c:v>480.59769999999997</c:v>
                </c:pt>
                <c:pt idx="458">
                  <c:v>213.93260000000001</c:v>
                </c:pt>
                <c:pt idx="459">
                  <c:v>220.3408</c:v>
                </c:pt>
                <c:pt idx="460">
                  <c:v>388.65039999999999</c:v>
                </c:pt>
                <c:pt idx="461">
                  <c:v>561.02440000000001</c:v>
                </c:pt>
                <c:pt idx="462">
                  <c:v>598.55179999999996</c:v>
                </c:pt>
                <c:pt idx="463">
                  <c:v>298.56150000000002</c:v>
                </c:pt>
                <c:pt idx="464">
                  <c:v>194.20359999999999</c:v>
                </c:pt>
                <c:pt idx="465">
                  <c:v>282.47559999999999</c:v>
                </c:pt>
                <c:pt idx="466">
                  <c:v>764.36130000000003</c:v>
                </c:pt>
                <c:pt idx="467">
                  <c:v>532.43989999999997</c:v>
                </c:pt>
                <c:pt idx="468">
                  <c:v>209.51949999999999</c:v>
                </c:pt>
                <c:pt idx="469">
                  <c:v>136.5488</c:v>
                </c:pt>
                <c:pt idx="470">
                  <c:v>210.9443</c:v>
                </c:pt>
                <c:pt idx="471">
                  <c:v>429.16649999999998</c:v>
                </c:pt>
                <c:pt idx="472">
                  <c:v>284.55130000000003</c:v>
                </c:pt>
                <c:pt idx="473">
                  <c:v>33.978520000000003</c:v>
                </c:pt>
                <c:pt idx="474">
                  <c:v>45.533200000000001</c:v>
                </c:pt>
                <c:pt idx="475">
                  <c:v>69.847170000000006</c:v>
                </c:pt>
                <c:pt idx="476">
                  <c:v>451.48829999999998</c:v>
                </c:pt>
                <c:pt idx="477">
                  <c:v>363.0566</c:v>
                </c:pt>
                <c:pt idx="478">
                  <c:v>210.93360000000001</c:v>
                </c:pt>
                <c:pt idx="479">
                  <c:v>236.3794</c:v>
                </c:pt>
                <c:pt idx="480">
                  <c:v>67.331050000000005</c:v>
                </c:pt>
                <c:pt idx="481">
                  <c:v>278.81009999999998</c:v>
                </c:pt>
                <c:pt idx="482">
                  <c:v>695.52200000000005</c:v>
                </c:pt>
                <c:pt idx="483">
                  <c:v>1900.9280000000001</c:v>
                </c:pt>
                <c:pt idx="484">
                  <c:v>4851.9650000000001</c:v>
                </c:pt>
                <c:pt idx="485">
                  <c:v>12421.98</c:v>
                </c:pt>
                <c:pt idx="486">
                  <c:v>23025.26</c:v>
                </c:pt>
                <c:pt idx="487">
                  <c:v>28122.25</c:v>
                </c:pt>
                <c:pt idx="488">
                  <c:v>22350.52</c:v>
                </c:pt>
                <c:pt idx="489">
                  <c:v>9855.3040000000001</c:v>
                </c:pt>
                <c:pt idx="490">
                  <c:v>1819.6369999999999</c:v>
                </c:pt>
                <c:pt idx="491">
                  <c:v>64.62012</c:v>
                </c:pt>
                <c:pt idx="492">
                  <c:v>25.578130000000002</c:v>
                </c:pt>
                <c:pt idx="493">
                  <c:v>1910.451</c:v>
                </c:pt>
                <c:pt idx="494">
                  <c:v>2114.018</c:v>
                </c:pt>
                <c:pt idx="495">
                  <c:v>262.416</c:v>
                </c:pt>
                <c:pt idx="496">
                  <c:v>-84.68262</c:v>
                </c:pt>
                <c:pt idx="497">
                  <c:v>32.608890000000002</c:v>
                </c:pt>
                <c:pt idx="498">
                  <c:v>253.79589999999999</c:v>
                </c:pt>
                <c:pt idx="499">
                  <c:v>301.709</c:v>
                </c:pt>
                <c:pt idx="500">
                  <c:v>39.295900000000003</c:v>
                </c:pt>
                <c:pt idx="501">
                  <c:v>9.9711909999999992</c:v>
                </c:pt>
                <c:pt idx="502">
                  <c:v>227.4829</c:v>
                </c:pt>
                <c:pt idx="503">
                  <c:v>488.4316</c:v>
                </c:pt>
                <c:pt idx="504">
                  <c:v>529.51660000000004</c:v>
                </c:pt>
                <c:pt idx="505">
                  <c:v>273.34469999999999</c:v>
                </c:pt>
                <c:pt idx="506">
                  <c:v>174.97120000000001</c:v>
                </c:pt>
                <c:pt idx="507">
                  <c:v>533.5566</c:v>
                </c:pt>
                <c:pt idx="508">
                  <c:v>513.87450000000001</c:v>
                </c:pt>
                <c:pt idx="509">
                  <c:v>545.68460000000005</c:v>
                </c:pt>
                <c:pt idx="510">
                  <c:v>175.30420000000001</c:v>
                </c:pt>
                <c:pt idx="511">
                  <c:v>314.16210000000001</c:v>
                </c:pt>
                <c:pt idx="512">
                  <c:v>586.49019999999996</c:v>
                </c:pt>
                <c:pt idx="513">
                  <c:v>664.375</c:v>
                </c:pt>
                <c:pt idx="514">
                  <c:v>625.42190000000005</c:v>
                </c:pt>
                <c:pt idx="515">
                  <c:v>723.32280000000003</c:v>
                </c:pt>
                <c:pt idx="516">
                  <c:v>1063.799</c:v>
                </c:pt>
                <c:pt idx="517">
                  <c:v>1653.521</c:v>
                </c:pt>
                <c:pt idx="518">
                  <c:v>1413.625</c:v>
                </c:pt>
                <c:pt idx="519">
                  <c:v>870.69780000000003</c:v>
                </c:pt>
                <c:pt idx="520">
                  <c:v>366.375</c:v>
                </c:pt>
                <c:pt idx="521">
                  <c:v>579.875</c:v>
                </c:pt>
                <c:pt idx="522">
                  <c:v>556.1875</c:v>
                </c:pt>
                <c:pt idx="523">
                  <c:v>393.25</c:v>
                </c:pt>
                <c:pt idx="524">
                  <c:v>300.80860000000001</c:v>
                </c:pt>
                <c:pt idx="525">
                  <c:v>426.14749999999998</c:v>
                </c:pt>
                <c:pt idx="526">
                  <c:v>782.43989999999997</c:v>
                </c:pt>
                <c:pt idx="527">
                  <c:v>1254.5219999999999</c:v>
                </c:pt>
                <c:pt idx="528">
                  <c:v>1601.9829999999999</c:v>
                </c:pt>
                <c:pt idx="529">
                  <c:v>1592.895</c:v>
                </c:pt>
                <c:pt idx="530">
                  <c:v>1347.9590000000001</c:v>
                </c:pt>
                <c:pt idx="531">
                  <c:v>717.89359999999999</c:v>
                </c:pt>
                <c:pt idx="532">
                  <c:v>397.3999</c:v>
                </c:pt>
                <c:pt idx="533">
                  <c:v>128.18549999999999</c:v>
                </c:pt>
                <c:pt idx="534">
                  <c:v>158.67869999999999</c:v>
                </c:pt>
                <c:pt idx="535">
                  <c:v>123.3047</c:v>
                </c:pt>
                <c:pt idx="536">
                  <c:v>168.8237</c:v>
                </c:pt>
                <c:pt idx="537">
                  <c:v>-8.7568359999999998</c:v>
                </c:pt>
                <c:pt idx="538">
                  <c:v>-3.5</c:v>
                </c:pt>
                <c:pt idx="539">
                  <c:v>159.5</c:v>
                </c:pt>
                <c:pt idx="540">
                  <c:v>36.5</c:v>
                </c:pt>
                <c:pt idx="541">
                  <c:v>226.75</c:v>
                </c:pt>
                <c:pt idx="542">
                  <c:v>56.25</c:v>
                </c:pt>
                <c:pt idx="543">
                  <c:v>109</c:v>
                </c:pt>
                <c:pt idx="544">
                  <c:v>120.5</c:v>
                </c:pt>
                <c:pt idx="545">
                  <c:v>73.25</c:v>
                </c:pt>
                <c:pt idx="546">
                  <c:v>-51.25</c:v>
                </c:pt>
                <c:pt idx="547">
                  <c:v>42</c:v>
                </c:pt>
                <c:pt idx="548">
                  <c:v>-27</c:v>
                </c:pt>
                <c:pt idx="549">
                  <c:v>206.375</c:v>
                </c:pt>
                <c:pt idx="550">
                  <c:v>107.625</c:v>
                </c:pt>
                <c:pt idx="551">
                  <c:v>73.5625</c:v>
                </c:pt>
                <c:pt idx="552">
                  <c:v>233.4375</c:v>
                </c:pt>
                <c:pt idx="553">
                  <c:v>250.75</c:v>
                </c:pt>
                <c:pt idx="554">
                  <c:v>137.3125</c:v>
                </c:pt>
                <c:pt idx="555">
                  <c:v>20.6875</c:v>
                </c:pt>
                <c:pt idx="556">
                  <c:v>118.1875</c:v>
                </c:pt>
                <c:pt idx="557">
                  <c:v>107.125</c:v>
                </c:pt>
                <c:pt idx="558">
                  <c:v>214.6875</c:v>
                </c:pt>
                <c:pt idx="559">
                  <c:v>11.125</c:v>
                </c:pt>
                <c:pt idx="560">
                  <c:v>123.5</c:v>
                </c:pt>
                <c:pt idx="561">
                  <c:v>103.125</c:v>
                </c:pt>
                <c:pt idx="562">
                  <c:v>-40.25</c:v>
                </c:pt>
                <c:pt idx="563">
                  <c:v>18.5</c:v>
                </c:pt>
                <c:pt idx="564">
                  <c:v>30.03125</c:v>
                </c:pt>
                <c:pt idx="565">
                  <c:v>74.5</c:v>
                </c:pt>
                <c:pt idx="566">
                  <c:v>-13</c:v>
                </c:pt>
                <c:pt idx="567">
                  <c:v>68.375</c:v>
                </c:pt>
                <c:pt idx="568">
                  <c:v>186.21879999999999</c:v>
                </c:pt>
                <c:pt idx="569">
                  <c:v>142.75</c:v>
                </c:pt>
                <c:pt idx="570">
                  <c:v>190</c:v>
                </c:pt>
                <c:pt idx="571">
                  <c:v>237.20310000000001</c:v>
                </c:pt>
                <c:pt idx="572">
                  <c:v>102.25</c:v>
                </c:pt>
                <c:pt idx="573">
                  <c:v>-6.421875</c:v>
                </c:pt>
                <c:pt idx="574">
                  <c:v>67.546880000000002</c:v>
                </c:pt>
                <c:pt idx="575">
                  <c:v>11.75</c:v>
                </c:pt>
                <c:pt idx="576">
                  <c:v>-12.20313</c:v>
                </c:pt>
                <c:pt idx="577">
                  <c:v>-1</c:v>
                </c:pt>
                <c:pt idx="578">
                  <c:v>132.25</c:v>
                </c:pt>
                <c:pt idx="579">
                  <c:v>164.25</c:v>
                </c:pt>
                <c:pt idx="580">
                  <c:v>108.5</c:v>
                </c:pt>
                <c:pt idx="581">
                  <c:v>250.25</c:v>
                </c:pt>
                <c:pt idx="582">
                  <c:v>66.6875</c:v>
                </c:pt>
                <c:pt idx="583">
                  <c:v>210.5</c:v>
                </c:pt>
                <c:pt idx="584">
                  <c:v>100.5625</c:v>
                </c:pt>
                <c:pt idx="585">
                  <c:v>111.75</c:v>
                </c:pt>
                <c:pt idx="586">
                  <c:v>73.234380000000002</c:v>
                </c:pt>
                <c:pt idx="587">
                  <c:v>190.84379999999999</c:v>
                </c:pt>
                <c:pt idx="588">
                  <c:v>129.76560000000001</c:v>
                </c:pt>
                <c:pt idx="589">
                  <c:v>29.34375</c:v>
                </c:pt>
                <c:pt idx="590">
                  <c:v>206.65629999999999</c:v>
                </c:pt>
                <c:pt idx="591">
                  <c:v>-17.75</c:v>
                </c:pt>
                <c:pt idx="592">
                  <c:v>167.625</c:v>
                </c:pt>
                <c:pt idx="593">
                  <c:v>28.375</c:v>
                </c:pt>
                <c:pt idx="594">
                  <c:v>32.125</c:v>
                </c:pt>
                <c:pt idx="595">
                  <c:v>40.375</c:v>
                </c:pt>
                <c:pt idx="596">
                  <c:v>-51.75</c:v>
                </c:pt>
                <c:pt idx="597">
                  <c:v>116.5</c:v>
                </c:pt>
                <c:pt idx="598">
                  <c:v>60.75</c:v>
                </c:pt>
                <c:pt idx="599">
                  <c:v>26.5</c:v>
                </c:pt>
                <c:pt idx="600">
                  <c:v>-5.15625</c:v>
                </c:pt>
                <c:pt idx="601">
                  <c:v>152.375</c:v>
                </c:pt>
                <c:pt idx="602">
                  <c:v>86.53125</c:v>
                </c:pt>
                <c:pt idx="603">
                  <c:v>118.3438</c:v>
                </c:pt>
                <c:pt idx="604">
                  <c:v>166.35939999999999</c:v>
                </c:pt>
                <c:pt idx="605">
                  <c:v>284.27339999999998</c:v>
                </c:pt>
                <c:pt idx="606">
                  <c:v>104.79689999999999</c:v>
                </c:pt>
                <c:pt idx="607">
                  <c:v>208.5547</c:v>
                </c:pt>
                <c:pt idx="608">
                  <c:v>94.6875</c:v>
                </c:pt>
                <c:pt idx="609">
                  <c:v>99.25</c:v>
                </c:pt>
                <c:pt idx="610">
                  <c:v>197.25</c:v>
                </c:pt>
                <c:pt idx="611">
                  <c:v>140.75</c:v>
                </c:pt>
                <c:pt idx="612">
                  <c:v>70.6875</c:v>
                </c:pt>
                <c:pt idx="613">
                  <c:v>128.34379999999999</c:v>
                </c:pt>
                <c:pt idx="614">
                  <c:v>113.17189999999999</c:v>
                </c:pt>
                <c:pt idx="615">
                  <c:v>113.8438</c:v>
                </c:pt>
                <c:pt idx="616">
                  <c:v>41.078130000000002</c:v>
                </c:pt>
                <c:pt idx="617">
                  <c:v>115.8359</c:v>
                </c:pt>
                <c:pt idx="618">
                  <c:v>22.921880000000002</c:v>
                </c:pt>
                <c:pt idx="619">
                  <c:v>117.7109</c:v>
                </c:pt>
                <c:pt idx="620">
                  <c:v>94.265630000000002</c:v>
                </c:pt>
                <c:pt idx="621">
                  <c:v>108.25</c:v>
                </c:pt>
                <c:pt idx="622">
                  <c:v>80.5</c:v>
                </c:pt>
                <c:pt idx="623">
                  <c:v>88.28125</c:v>
                </c:pt>
                <c:pt idx="624">
                  <c:v>129.75</c:v>
                </c:pt>
                <c:pt idx="625">
                  <c:v>-53.46875</c:v>
                </c:pt>
                <c:pt idx="626">
                  <c:v>122.25</c:v>
                </c:pt>
                <c:pt idx="627">
                  <c:v>85.875</c:v>
                </c:pt>
                <c:pt idx="628">
                  <c:v>94.25</c:v>
                </c:pt>
                <c:pt idx="629">
                  <c:v>24.5</c:v>
                </c:pt>
                <c:pt idx="630">
                  <c:v>191</c:v>
                </c:pt>
                <c:pt idx="631">
                  <c:v>-35.75</c:v>
                </c:pt>
                <c:pt idx="632">
                  <c:v>299.5</c:v>
                </c:pt>
                <c:pt idx="633">
                  <c:v>109.625</c:v>
                </c:pt>
                <c:pt idx="634">
                  <c:v>144.625</c:v>
                </c:pt>
                <c:pt idx="635">
                  <c:v>169.875</c:v>
                </c:pt>
                <c:pt idx="636">
                  <c:v>108.25</c:v>
                </c:pt>
                <c:pt idx="637">
                  <c:v>81</c:v>
                </c:pt>
                <c:pt idx="638">
                  <c:v>-16.9375</c:v>
                </c:pt>
                <c:pt idx="639">
                  <c:v>26.765630000000002</c:v>
                </c:pt>
                <c:pt idx="640">
                  <c:v>92.164060000000006</c:v>
                </c:pt>
                <c:pt idx="641">
                  <c:v>11.03125</c:v>
                </c:pt>
                <c:pt idx="642">
                  <c:v>100.3047</c:v>
                </c:pt>
                <c:pt idx="643">
                  <c:v>69.257810000000006</c:v>
                </c:pt>
                <c:pt idx="644">
                  <c:v>147.51560000000001</c:v>
                </c:pt>
                <c:pt idx="645">
                  <c:v>128.48439999999999</c:v>
                </c:pt>
                <c:pt idx="646">
                  <c:v>133.55080000000001</c:v>
                </c:pt>
                <c:pt idx="647">
                  <c:v>117.4922</c:v>
                </c:pt>
                <c:pt idx="648">
                  <c:v>128.73830000000001</c:v>
                </c:pt>
                <c:pt idx="649">
                  <c:v>261.875</c:v>
                </c:pt>
                <c:pt idx="650">
                  <c:v>100.95310000000001</c:v>
                </c:pt>
                <c:pt idx="651">
                  <c:v>330.875</c:v>
                </c:pt>
                <c:pt idx="652">
                  <c:v>199.32810000000001</c:v>
                </c:pt>
                <c:pt idx="653">
                  <c:v>253.5</c:v>
                </c:pt>
                <c:pt idx="654">
                  <c:v>184.875</c:v>
                </c:pt>
                <c:pt idx="655">
                  <c:v>283.75</c:v>
                </c:pt>
                <c:pt idx="656">
                  <c:v>131.875</c:v>
                </c:pt>
                <c:pt idx="657">
                  <c:v>30.3125</c:v>
                </c:pt>
                <c:pt idx="658">
                  <c:v>57.382809999999999</c:v>
                </c:pt>
                <c:pt idx="659">
                  <c:v>204.17580000000001</c:v>
                </c:pt>
                <c:pt idx="660">
                  <c:v>107.2578</c:v>
                </c:pt>
                <c:pt idx="661">
                  <c:v>254.94919999999999</c:v>
                </c:pt>
                <c:pt idx="662">
                  <c:v>347.85939999999999</c:v>
                </c:pt>
                <c:pt idx="663">
                  <c:v>146.10740000000001</c:v>
                </c:pt>
                <c:pt idx="664">
                  <c:v>202.9307</c:v>
                </c:pt>
                <c:pt idx="665">
                  <c:v>223.89750000000001</c:v>
                </c:pt>
                <c:pt idx="666">
                  <c:v>349.4033</c:v>
                </c:pt>
                <c:pt idx="667">
                  <c:v>305.76459999999997</c:v>
                </c:pt>
                <c:pt idx="668">
                  <c:v>324.47359999999998</c:v>
                </c:pt>
                <c:pt idx="669">
                  <c:v>326.66800000000001</c:v>
                </c:pt>
                <c:pt idx="670">
                  <c:v>251.87299999999999</c:v>
                </c:pt>
                <c:pt idx="671">
                  <c:v>292.36520000000002</c:v>
                </c:pt>
                <c:pt idx="672">
                  <c:v>418.77339999999998</c:v>
                </c:pt>
                <c:pt idx="673">
                  <c:v>456.16210000000001</c:v>
                </c:pt>
                <c:pt idx="674">
                  <c:v>494.10939999999999</c:v>
                </c:pt>
                <c:pt idx="675">
                  <c:v>470.62009999999998</c:v>
                </c:pt>
                <c:pt idx="676">
                  <c:v>282.71969999999999</c:v>
                </c:pt>
                <c:pt idx="677">
                  <c:v>304.71679999999998</c:v>
                </c:pt>
                <c:pt idx="678">
                  <c:v>88.505859999999998</c:v>
                </c:pt>
                <c:pt idx="679">
                  <c:v>129.12110000000001</c:v>
                </c:pt>
                <c:pt idx="680">
                  <c:v>340.77929999999998</c:v>
                </c:pt>
                <c:pt idx="681">
                  <c:v>308.38479999999998</c:v>
                </c:pt>
                <c:pt idx="682">
                  <c:v>233.4512</c:v>
                </c:pt>
                <c:pt idx="683">
                  <c:v>334.96089999999998</c:v>
                </c:pt>
                <c:pt idx="684">
                  <c:v>351.89839999999998</c:v>
                </c:pt>
                <c:pt idx="685">
                  <c:v>505.53910000000002</c:v>
                </c:pt>
                <c:pt idx="686">
                  <c:v>462.17579999999998</c:v>
                </c:pt>
                <c:pt idx="687">
                  <c:v>617.85940000000005</c:v>
                </c:pt>
                <c:pt idx="688">
                  <c:v>748.06050000000005</c:v>
                </c:pt>
                <c:pt idx="689">
                  <c:v>686.08010000000002</c:v>
                </c:pt>
                <c:pt idx="690">
                  <c:v>537.37890000000004</c:v>
                </c:pt>
                <c:pt idx="691">
                  <c:v>819.51459999999997</c:v>
                </c:pt>
                <c:pt idx="692">
                  <c:v>828.46680000000003</c:v>
                </c:pt>
                <c:pt idx="693">
                  <c:v>963.3066</c:v>
                </c:pt>
                <c:pt idx="694">
                  <c:v>887.34960000000001</c:v>
                </c:pt>
                <c:pt idx="695">
                  <c:v>997.38279999999997</c:v>
                </c:pt>
                <c:pt idx="696">
                  <c:v>1021.447</c:v>
                </c:pt>
                <c:pt idx="697">
                  <c:v>941.63869999999997</c:v>
                </c:pt>
                <c:pt idx="698">
                  <c:v>1192.846</c:v>
                </c:pt>
                <c:pt idx="699">
                  <c:v>1238.9570000000001</c:v>
                </c:pt>
                <c:pt idx="700">
                  <c:v>1258.414</c:v>
                </c:pt>
                <c:pt idx="701">
                  <c:v>1420.194</c:v>
                </c:pt>
                <c:pt idx="702">
                  <c:v>1346.3779999999999</c:v>
                </c:pt>
                <c:pt idx="703">
                  <c:v>1410.646</c:v>
                </c:pt>
                <c:pt idx="704">
                  <c:v>1503.779</c:v>
                </c:pt>
                <c:pt idx="705">
                  <c:v>1544.9280000000001</c:v>
                </c:pt>
                <c:pt idx="706">
                  <c:v>1723.9549999999999</c:v>
                </c:pt>
                <c:pt idx="707">
                  <c:v>1752.133</c:v>
                </c:pt>
                <c:pt idx="708">
                  <c:v>1815.4159999999999</c:v>
                </c:pt>
                <c:pt idx="709">
                  <c:v>2245.0549999999998</c:v>
                </c:pt>
                <c:pt idx="710">
                  <c:v>2216.2750000000001</c:v>
                </c:pt>
                <c:pt idx="711">
                  <c:v>2239.835</c:v>
                </c:pt>
                <c:pt idx="712">
                  <c:v>2445.4769999999999</c:v>
                </c:pt>
                <c:pt idx="713">
                  <c:v>2590.4029999999998</c:v>
                </c:pt>
                <c:pt idx="714">
                  <c:v>2698.2919999999999</c:v>
                </c:pt>
                <c:pt idx="715">
                  <c:v>2681.2890000000002</c:v>
                </c:pt>
                <c:pt idx="716">
                  <c:v>2989.2179999999998</c:v>
                </c:pt>
                <c:pt idx="717">
                  <c:v>3189.7289999999998</c:v>
                </c:pt>
                <c:pt idx="718">
                  <c:v>3046.482</c:v>
                </c:pt>
                <c:pt idx="719">
                  <c:v>3295.2339999999999</c:v>
                </c:pt>
                <c:pt idx="720">
                  <c:v>3254.1590000000001</c:v>
                </c:pt>
                <c:pt idx="721">
                  <c:v>3680.547</c:v>
                </c:pt>
                <c:pt idx="722">
                  <c:v>3918.7750000000001</c:v>
                </c:pt>
                <c:pt idx="723">
                  <c:v>3944.42</c:v>
                </c:pt>
                <c:pt idx="724">
                  <c:v>4277.9780000000001</c:v>
                </c:pt>
                <c:pt idx="725">
                  <c:v>4081.8020000000001</c:v>
                </c:pt>
                <c:pt idx="726">
                  <c:v>4304.4610000000002</c:v>
                </c:pt>
                <c:pt idx="727">
                  <c:v>4561.1859999999997</c:v>
                </c:pt>
                <c:pt idx="728">
                  <c:v>4707.2610000000004</c:v>
                </c:pt>
                <c:pt idx="729">
                  <c:v>4930.0510000000004</c:v>
                </c:pt>
                <c:pt idx="730">
                  <c:v>5303.0079999999998</c:v>
                </c:pt>
                <c:pt idx="731">
                  <c:v>5616.3549999999996</c:v>
                </c:pt>
                <c:pt idx="732">
                  <c:v>6270.5649999999996</c:v>
                </c:pt>
                <c:pt idx="733">
                  <c:v>6292.2640000000001</c:v>
                </c:pt>
                <c:pt idx="734">
                  <c:v>6640.94</c:v>
                </c:pt>
                <c:pt idx="735">
                  <c:v>7246.0060000000003</c:v>
                </c:pt>
                <c:pt idx="736">
                  <c:v>7856.3010000000004</c:v>
                </c:pt>
                <c:pt idx="737">
                  <c:v>8475.7919999999995</c:v>
                </c:pt>
                <c:pt idx="738">
                  <c:v>9506.3340000000007</c:v>
                </c:pt>
                <c:pt idx="739">
                  <c:v>10748.98</c:v>
                </c:pt>
                <c:pt idx="740">
                  <c:v>12618.38</c:v>
                </c:pt>
                <c:pt idx="741">
                  <c:v>12914.6</c:v>
                </c:pt>
                <c:pt idx="742">
                  <c:v>12790.21</c:v>
                </c:pt>
                <c:pt idx="743">
                  <c:v>12998.74</c:v>
                </c:pt>
                <c:pt idx="744">
                  <c:v>13911.77</c:v>
                </c:pt>
                <c:pt idx="745">
                  <c:v>14745.38</c:v>
                </c:pt>
                <c:pt idx="746">
                  <c:v>15578.81</c:v>
                </c:pt>
                <c:pt idx="747">
                  <c:v>17693.39</c:v>
                </c:pt>
                <c:pt idx="748">
                  <c:v>21123.43</c:v>
                </c:pt>
                <c:pt idx="749">
                  <c:v>21617.49</c:v>
                </c:pt>
                <c:pt idx="750">
                  <c:v>20349.12</c:v>
                </c:pt>
                <c:pt idx="751">
                  <c:v>19596.45</c:v>
                </c:pt>
                <c:pt idx="752">
                  <c:v>20707.46</c:v>
                </c:pt>
                <c:pt idx="753">
                  <c:v>21850.23</c:v>
                </c:pt>
                <c:pt idx="754">
                  <c:v>22728.79</c:v>
                </c:pt>
                <c:pt idx="755">
                  <c:v>26040.95</c:v>
                </c:pt>
                <c:pt idx="756">
                  <c:v>32316.84</c:v>
                </c:pt>
                <c:pt idx="757">
                  <c:v>34514.769999999997</c:v>
                </c:pt>
                <c:pt idx="758">
                  <c:v>31423.42</c:v>
                </c:pt>
                <c:pt idx="759">
                  <c:v>29667.49</c:v>
                </c:pt>
                <c:pt idx="760">
                  <c:v>30682.91</c:v>
                </c:pt>
                <c:pt idx="761">
                  <c:v>32763.84</c:v>
                </c:pt>
                <c:pt idx="762">
                  <c:v>33957.78</c:v>
                </c:pt>
                <c:pt idx="763">
                  <c:v>39711.589999999997</c:v>
                </c:pt>
                <c:pt idx="764">
                  <c:v>51645.61</c:v>
                </c:pt>
                <c:pt idx="765">
                  <c:v>58799.76</c:v>
                </c:pt>
                <c:pt idx="766">
                  <c:v>53672.85</c:v>
                </c:pt>
                <c:pt idx="767">
                  <c:v>48105.43</c:v>
                </c:pt>
                <c:pt idx="768">
                  <c:v>49615.839999999997</c:v>
                </c:pt>
                <c:pt idx="769">
                  <c:v>53775.46</c:v>
                </c:pt>
                <c:pt idx="770">
                  <c:v>56116.1</c:v>
                </c:pt>
                <c:pt idx="771">
                  <c:v>60077.96</c:v>
                </c:pt>
                <c:pt idx="772">
                  <c:v>60189.05</c:v>
                </c:pt>
                <c:pt idx="773">
                  <c:v>60274.98</c:v>
                </c:pt>
                <c:pt idx="774">
                  <c:v>60395.7</c:v>
                </c:pt>
                <c:pt idx="775">
                  <c:v>60480.08</c:v>
                </c:pt>
                <c:pt idx="776">
                  <c:v>60585.919999999998</c:v>
                </c:pt>
                <c:pt idx="777">
                  <c:v>60672.54</c:v>
                </c:pt>
                <c:pt idx="778">
                  <c:v>29271.08</c:v>
                </c:pt>
                <c:pt idx="779">
                  <c:v>15264.17</c:v>
                </c:pt>
                <c:pt idx="780">
                  <c:v>11935.85</c:v>
                </c:pt>
                <c:pt idx="781">
                  <c:v>9643.9599999999991</c:v>
                </c:pt>
                <c:pt idx="782">
                  <c:v>7142.0739999999996</c:v>
                </c:pt>
                <c:pt idx="783">
                  <c:v>6079.6310000000003</c:v>
                </c:pt>
                <c:pt idx="784">
                  <c:v>5157.433</c:v>
                </c:pt>
                <c:pt idx="785">
                  <c:v>3276.0990000000002</c:v>
                </c:pt>
                <c:pt idx="786">
                  <c:v>2582.904</c:v>
                </c:pt>
                <c:pt idx="787">
                  <c:v>2261.9630000000002</c:v>
                </c:pt>
                <c:pt idx="788">
                  <c:v>1207.8009999999999</c:v>
                </c:pt>
                <c:pt idx="789">
                  <c:v>294.00049999999999</c:v>
                </c:pt>
                <c:pt idx="790">
                  <c:v>27.345459999999999</c:v>
                </c:pt>
                <c:pt idx="791">
                  <c:v>402.5</c:v>
                </c:pt>
                <c:pt idx="792">
                  <c:v>-136.5</c:v>
                </c:pt>
                <c:pt idx="793">
                  <c:v>125.5</c:v>
                </c:pt>
                <c:pt idx="794">
                  <c:v>40</c:v>
                </c:pt>
                <c:pt idx="795">
                  <c:v>109.125</c:v>
                </c:pt>
                <c:pt idx="796">
                  <c:v>230.25</c:v>
                </c:pt>
                <c:pt idx="797">
                  <c:v>188.125</c:v>
                </c:pt>
                <c:pt idx="798">
                  <c:v>-57.5</c:v>
                </c:pt>
                <c:pt idx="799">
                  <c:v>108</c:v>
                </c:pt>
                <c:pt idx="800">
                  <c:v>-0.5</c:v>
                </c:pt>
                <c:pt idx="801">
                  <c:v>59</c:v>
                </c:pt>
                <c:pt idx="802">
                  <c:v>-8.5</c:v>
                </c:pt>
                <c:pt idx="803">
                  <c:v>113</c:v>
                </c:pt>
                <c:pt idx="804">
                  <c:v>7.75</c:v>
                </c:pt>
                <c:pt idx="805">
                  <c:v>73.5</c:v>
                </c:pt>
                <c:pt idx="806">
                  <c:v>-39.5</c:v>
                </c:pt>
                <c:pt idx="807">
                  <c:v>247.625</c:v>
                </c:pt>
                <c:pt idx="808">
                  <c:v>29</c:v>
                </c:pt>
                <c:pt idx="809">
                  <c:v>159.75</c:v>
                </c:pt>
                <c:pt idx="810">
                  <c:v>50.625</c:v>
                </c:pt>
                <c:pt idx="811">
                  <c:v>99</c:v>
                </c:pt>
                <c:pt idx="812">
                  <c:v>95.125</c:v>
                </c:pt>
                <c:pt idx="813">
                  <c:v>210.125</c:v>
                </c:pt>
                <c:pt idx="814">
                  <c:v>152</c:v>
                </c:pt>
                <c:pt idx="815">
                  <c:v>22</c:v>
                </c:pt>
                <c:pt idx="816">
                  <c:v>150.25</c:v>
                </c:pt>
                <c:pt idx="817">
                  <c:v>-12.125</c:v>
                </c:pt>
                <c:pt idx="818">
                  <c:v>148.375</c:v>
                </c:pt>
                <c:pt idx="819">
                  <c:v>68.625</c:v>
                </c:pt>
                <c:pt idx="820">
                  <c:v>-42.875</c:v>
                </c:pt>
                <c:pt idx="821">
                  <c:v>163.5</c:v>
                </c:pt>
                <c:pt idx="822">
                  <c:v>-23.75</c:v>
                </c:pt>
                <c:pt idx="823">
                  <c:v>25</c:v>
                </c:pt>
                <c:pt idx="824">
                  <c:v>11</c:v>
                </c:pt>
                <c:pt idx="825">
                  <c:v>-6.625</c:v>
                </c:pt>
                <c:pt idx="826">
                  <c:v>20.5625</c:v>
                </c:pt>
                <c:pt idx="827">
                  <c:v>11.375</c:v>
                </c:pt>
                <c:pt idx="828">
                  <c:v>-11.6875</c:v>
                </c:pt>
                <c:pt idx="829">
                  <c:v>4.5</c:v>
                </c:pt>
                <c:pt idx="830">
                  <c:v>3.375</c:v>
                </c:pt>
                <c:pt idx="831">
                  <c:v>10.625</c:v>
                </c:pt>
                <c:pt idx="832">
                  <c:v>2.25</c:v>
                </c:pt>
                <c:pt idx="833">
                  <c:v>14.375</c:v>
                </c:pt>
                <c:pt idx="834">
                  <c:v>7.125</c:v>
                </c:pt>
                <c:pt idx="835">
                  <c:v>2</c:v>
                </c:pt>
                <c:pt idx="836">
                  <c:v>18.5</c:v>
                </c:pt>
                <c:pt idx="837">
                  <c:v>-7.75</c:v>
                </c:pt>
                <c:pt idx="838">
                  <c:v>-53.5</c:v>
                </c:pt>
                <c:pt idx="839">
                  <c:v>-20.75</c:v>
                </c:pt>
                <c:pt idx="840">
                  <c:v>9.5</c:v>
                </c:pt>
                <c:pt idx="841">
                  <c:v>-30.75</c:v>
                </c:pt>
                <c:pt idx="842">
                  <c:v>21</c:v>
                </c:pt>
                <c:pt idx="843">
                  <c:v>165</c:v>
                </c:pt>
                <c:pt idx="844">
                  <c:v>-160.5</c:v>
                </c:pt>
                <c:pt idx="845">
                  <c:v>203</c:v>
                </c:pt>
                <c:pt idx="846">
                  <c:v>207.875</c:v>
                </c:pt>
                <c:pt idx="847">
                  <c:v>21.75</c:v>
                </c:pt>
                <c:pt idx="848">
                  <c:v>105.375</c:v>
                </c:pt>
                <c:pt idx="849">
                  <c:v>-29.5</c:v>
                </c:pt>
                <c:pt idx="850">
                  <c:v>209.5</c:v>
                </c:pt>
                <c:pt idx="851">
                  <c:v>-177.25</c:v>
                </c:pt>
                <c:pt idx="852">
                  <c:v>-199</c:v>
                </c:pt>
                <c:pt idx="853">
                  <c:v>-327</c:v>
                </c:pt>
                <c:pt idx="854">
                  <c:v>414.11959999999999</c:v>
                </c:pt>
                <c:pt idx="855">
                  <c:v>2114.8110000000001</c:v>
                </c:pt>
                <c:pt idx="856">
                  <c:v>3391.9380000000001</c:v>
                </c:pt>
                <c:pt idx="857">
                  <c:v>5976.6660000000002</c:v>
                </c:pt>
                <c:pt idx="858">
                  <c:v>8208.4150000000009</c:v>
                </c:pt>
                <c:pt idx="859">
                  <c:v>10964.87</c:v>
                </c:pt>
                <c:pt idx="860">
                  <c:v>57649.15</c:v>
                </c:pt>
                <c:pt idx="861">
                  <c:v>57711.39</c:v>
                </c:pt>
                <c:pt idx="862">
                  <c:v>57748.08</c:v>
                </c:pt>
                <c:pt idx="863">
                  <c:v>57789.94</c:v>
                </c:pt>
                <c:pt idx="864">
                  <c:v>57833.93</c:v>
                </c:pt>
                <c:pt idx="865">
                  <c:v>57872.09</c:v>
                </c:pt>
                <c:pt idx="866">
                  <c:v>57880.98</c:v>
                </c:pt>
                <c:pt idx="867">
                  <c:v>57803.23</c:v>
                </c:pt>
                <c:pt idx="868">
                  <c:v>57749.01</c:v>
                </c:pt>
                <c:pt idx="869">
                  <c:v>57609.88</c:v>
                </c:pt>
                <c:pt idx="870">
                  <c:v>57427.03</c:v>
                </c:pt>
                <c:pt idx="871">
                  <c:v>44744.24</c:v>
                </c:pt>
                <c:pt idx="872">
                  <c:v>53643.39</c:v>
                </c:pt>
                <c:pt idx="873">
                  <c:v>56875.25</c:v>
                </c:pt>
                <c:pt idx="874">
                  <c:v>56690.95</c:v>
                </c:pt>
                <c:pt idx="875">
                  <c:v>56401.03</c:v>
                </c:pt>
                <c:pt idx="876">
                  <c:v>56067.23</c:v>
                </c:pt>
                <c:pt idx="877">
                  <c:v>55709.05</c:v>
                </c:pt>
                <c:pt idx="878">
                  <c:v>55300.75</c:v>
                </c:pt>
                <c:pt idx="879">
                  <c:v>54897.24</c:v>
                </c:pt>
                <c:pt idx="880">
                  <c:v>54557.17</c:v>
                </c:pt>
                <c:pt idx="881">
                  <c:v>54064.58</c:v>
                </c:pt>
                <c:pt idx="882">
                  <c:v>53538.01</c:v>
                </c:pt>
                <c:pt idx="883">
                  <c:v>52764.2</c:v>
                </c:pt>
                <c:pt idx="884">
                  <c:v>52331.87</c:v>
                </c:pt>
                <c:pt idx="885">
                  <c:v>51839.95</c:v>
                </c:pt>
                <c:pt idx="886">
                  <c:v>51905.59</c:v>
                </c:pt>
                <c:pt idx="887">
                  <c:v>52014.38</c:v>
                </c:pt>
                <c:pt idx="888">
                  <c:v>52191.59</c:v>
                </c:pt>
                <c:pt idx="889">
                  <c:v>52308.51</c:v>
                </c:pt>
                <c:pt idx="890">
                  <c:v>52512.43</c:v>
                </c:pt>
                <c:pt idx="891">
                  <c:v>52627.93</c:v>
                </c:pt>
                <c:pt idx="892">
                  <c:v>52768.2</c:v>
                </c:pt>
                <c:pt idx="893">
                  <c:v>52887.05</c:v>
                </c:pt>
                <c:pt idx="894">
                  <c:v>52946.33</c:v>
                </c:pt>
                <c:pt idx="895">
                  <c:v>52965.07</c:v>
                </c:pt>
                <c:pt idx="896">
                  <c:v>53023.46</c:v>
                </c:pt>
                <c:pt idx="897">
                  <c:v>52990.89</c:v>
                </c:pt>
                <c:pt idx="898">
                  <c:v>52962.06</c:v>
                </c:pt>
                <c:pt idx="899">
                  <c:v>52888.55</c:v>
                </c:pt>
                <c:pt idx="900">
                  <c:v>52798.82</c:v>
                </c:pt>
                <c:pt idx="901">
                  <c:v>52662.54</c:v>
                </c:pt>
                <c:pt idx="902">
                  <c:v>52444.57</c:v>
                </c:pt>
                <c:pt idx="903">
                  <c:v>52257.02</c:v>
                </c:pt>
                <c:pt idx="904">
                  <c:v>52097.38</c:v>
                </c:pt>
                <c:pt idx="905">
                  <c:v>51914.04</c:v>
                </c:pt>
                <c:pt idx="906">
                  <c:v>51769.66</c:v>
                </c:pt>
                <c:pt idx="907">
                  <c:v>51603.7</c:v>
                </c:pt>
                <c:pt idx="908">
                  <c:v>51411.9</c:v>
                </c:pt>
                <c:pt idx="909">
                  <c:v>51115.03</c:v>
                </c:pt>
                <c:pt idx="910">
                  <c:v>50802.8</c:v>
                </c:pt>
                <c:pt idx="911">
                  <c:v>50403.65</c:v>
                </c:pt>
                <c:pt idx="912">
                  <c:v>50293.88</c:v>
                </c:pt>
                <c:pt idx="913">
                  <c:v>50168.59</c:v>
                </c:pt>
                <c:pt idx="914">
                  <c:v>50339.76</c:v>
                </c:pt>
                <c:pt idx="915">
                  <c:v>50517.45</c:v>
                </c:pt>
                <c:pt idx="916">
                  <c:v>50669.73</c:v>
                </c:pt>
                <c:pt idx="917">
                  <c:v>50858.01</c:v>
                </c:pt>
                <c:pt idx="918">
                  <c:v>48994.86</c:v>
                </c:pt>
                <c:pt idx="919">
                  <c:v>40399.620000000003</c:v>
                </c:pt>
                <c:pt idx="920">
                  <c:v>35576.639999999999</c:v>
                </c:pt>
                <c:pt idx="921">
                  <c:v>34671.82</c:v>
                </c:pt>
                <c:pt idx="922">
                  <c:v>37362.74</c:v>
                </c:pt>
                <c:pt idx="923">
                  <c:v>39837.65</c:v>
                </c:pt>
                <c:pt idx="924">
                  <c:v>36531.54</c:v>
                </c:pt>
                <c:pt idx="925">
                  <c:v>29629.99</c:v>
                </c:pt>
                <c:pt idx="926">
                  <c:v>24440.76</c:v>
                </c:pt>
                <c:pt idx="927">
                  <c:v>21122.13</c:v>
                </c:pt>
                <c:pt idx="928">
                  <c:v>19507.03</c:v>
                </c:pt>
                <c:pt idx="929">
                  <c:v>20119.740000000002</c:v>
                </c:pt>
                <c:pt idx="930">
                  <c:v>20762.77</c:v>
                </c:pt>
                <c:pt idx="931">
                  <c:v>18896</c:v>
                </c:pt>
                <c:pt idx="932">
                  <c:v>15284.7</c:v>
                </c:pt>
                <c:pt idx="933">
                  <c:v>12167.59</c:v>
                </c:pt>
                <c:pt idx="934">
                  <c:v>9935.1090000000004</c:v>
                </c:pt>
                <c:pt idx="935">
                  <c:v>8569.6170000000002</c:v>
                </c:pt>
                <c:pt idx="936">
                  <c:v>7836.9949999999999</c:v>
                </c:pt>
                <c:pt idx="937">
                  <c:v>7799.6189999999997</c:v>
                </c:pt>
                <c:pt idx="938">
                  <c:v>6847.549</c:v>
                </c:pt>
                <c:pt idx="939">
                  <c:v>5165.8270000000002</c:v>
                </c:pt>
                <c:pt idx="940">
                  <c:v>4028.5059999999999</c:v>
                </c:pt>
                <c:pt idx="941">
                  <c:v>3029.828</c:v>
                </c:pt>
                <c:pt idx="942">
                  <c:v>2753.7869999999998</c:v>
                </c:pt>
                <c:pt idx="943">
                  <c:v>2514.732</c:v>
                </c:pt>
                <c:pt idx="944">
                  <c:v>2402.1509999999998</c:v>
                </c:pt>
                <c:pt idx="945">
                  <c:v>2533.2249999999999</c:v>
                </c:pt>
                <c:pt idx="946">
                  <c:v>1897.4839999999999</c:v>
                </c:pt>
                <c:pt idx="947">
                  <c:v>1558.386</c:v>
                </c:pt>
                <c:pt idx="948">
                  <c:v>1028.3209999999999</c:v>
                </c:pt>
                <c:pt idx="949">
                  <c:v>1031.8589999999999</c:v>
                </c:pt>
                <c:pt idx="950">
                  <c:v>835.64940000000001</c:v>
                </c:pt>
                <c:pt idx="951">
                  <c:v>791.98239999999998</c:v>
                </c:pt>
                <c:pt idx="952">
                  <c:v>589.41210000000001</c:v>
                </c:pt>
                <c:pt idx="953">
                  <c:v>264.24220000000003</c:v>
                </c:pt>
                <c:pt idx="954">
                  <c:v>169.71289999999999</c:v>
                </c:pt>
                <c:pt idx="955">
                  <c:v>-56.352539999999998</c:v>
                </c:pt>
                <c:pt idx="956">
                  <c:v>141</c:v>
                </c:pt>
                <c:pt idx="957">
                  <c:v>-41.75</c:v>
                </c:pt>
                <c:pt idx="958">
                  <c:v>79</c:v>
                </c:pt>
                <c:pt idx="959">
                  <c:v>42.75</c:v>
                </c:pt>
                <c:pt idx="960">
                  <c:v>42</c:v>
                </c:pt>
                <c:pt idx="961">
                  <c:v>21.5</c:v>
                </c:pt>
                <c:pt idx="962">
                  <c:v>-28</c:v>
                </c:pt>
                <c:pt idx="963">
                  <c:v>-20.5</c:v>
                </c:pt>
                <c:pt idx="964">
                  <c:v>29.5</c:v>
                </c:pt>
                <c:pt idx="965">
                  <c:v>120</c:v>
                </c:pt>
                <c:pt idx="966">
                  <c:v>-11.75</c:v>
                </c:pt>
                <c:pt idx="967">
                  <c:v>37.5</c:v>
                </c:pt>
                <c:pt idx="968">
                  <c:v>-1.5</c:v>
                </c:pt>
                <c:pt idx="969">
                  <c:v>100</c:v>
                </c:pt>
                <c:pt idx="970">
                  <c:v>30</c:v>
                </c:pt>
                <c:pt idx="971">
                  <c:v>74</c:v>
                </c:pt>
                <c:pt idx="972">
                  <c:v>13.5</c:v>
                </c:pt>
                <c:pt idx="973">
                  <c:v>123.5</c:v>
                </c:pt>
                <c:pt idx="974">
                  <c:v>-24.25</c:v>
                </c:pt>
                <c:pt idx="975">
                  <c:v>105</c:v>
                </c:pt>
                <c:pt idx="976">
                  <c:v>-7.375</c:v>
                </c:pt>
                <c:pt idx="977">
                  <c:v>82.25</c:v>
                </c:pt>
                <c:pt idx="978">
                  <c:v>86.5</c:v>
                </c:pt>
                <c:pt idx="979">
                  <c:v>38.75</c:v>
                </c:pt>
                <c:pt idx="980">
                  <c:v>77.375</c:v>
                </c:pt>
                <c:pt idx="981">
                  <c:v>-12.6875</c:v>
                </c:pt>
                <c:pt idx="982">
                  <c:v>103.75</c:v>
                </c:pt>
                <c:pt idx="983">
                  <c:v>20.5625</c:v>
                </c:pt>
                <c:pt idx="984">
                  <c:v>174.5</c:v>
                </c:pt>
                <c:pt idx="985">
                  <c:v>46.75</c:v>
                </c:pt>
                <c:pt idx="986">
                  <c:v>170.625</c:v>
                </c:pt>
                <c:pt idx="987">
                  <c:v>8.75</c:v>
                </c:pt>
                <c:pt idx="988">
                  <c:v>167.875</c:v>
                </c:pt>
                <c:pt idx="989">
                  <c:v>73.25</c:v>
                </c:pt>
                <c:pt idx="990">
                  <c:v>95.125</c:v>
                </c:pt>
                <c:pt idx="991">
                  <c:v>40</c:v>
                </c:pt>
                <c:pt idx="992">
                  <c:v>96.875</c:v>
                </c:pt>
                <c:pt idx="993">
                  <c:v>61</c:v>
                </c:pt>
                <c:pt idx="994">
                  <c:v>-8.75</c:v>
                </c:pt>
                <c:pt idx="995">
                  <c:v>85</c:v>
                </c:pt>
                <c:pt idx="996">
                  <c:v>-8</c:v>
                </c:pt>
                <c:pt idx="997">
                  <c:v>53</c:v>
                </c:pt>
                <c:pt idx="998">
                  <c:v>5.5</c:v>
                </c:pt>
                <c:pt idx="999">
                  <c:v>-66</c:v>
                </c:pt>
                <c:pt idx="1000">
                  <c:v>51</c:v>
                </c:pt>
                <c:pt idx="1001">
                  <c:v>137</c:v>
                </c:pt>
                <c:pt idx="1002">
                  <c:v>-29.5</c:v>
                </c:pt>
                <c:pt idx="1003">
                  <c:v>100.5</c:v>
                </c:pt>
                <c:pt idx="1004">
                  <c:v>20.5</c:v>
                </c:pt>
                <c:pt idx="1005">
                  <c:v>14.25</c:v>
                </c:pt>
                <c:pt idx="1006">
                  <c:v>7.8125</c:v>
                </c:pt>
                <c:pt idx="1007">
                  <c:v>38.75</c:v>
                </c:pt>
                <c:pt idx="1008">
                  <c:v>54.8125</c:v>
                </c:pt>
                <c:pt idx="1009">
                  <c:v>145</c:v>
                </c:pt>
                <c:pt idx="1010">
                  <c:v>102.75</c:v>
                </c:pt>
                <c:pt idx="1011">
                  <c:v>155.25</c:v>
                </c:pt>
                <c:pt idx="1012">
                  <c:v>68.375</c:v>
                </c:pt>
                <c:pt idx="1013">
                  <c:v>21</c:v>
                </c:pt>
                <c:pt idx="1014">
                  <c:v>69.625</c:v>
                </c:pt>
                <c:pt idx="1015">
                  <c:v>-38.25</c:v>
                </c:pt>
                <c:pt idx="1016">
                  <c:v>17.1875</c:v>
                </c:pt>
                <c:pt idx="1017">
                  <c:v>86</c:v>
                </c:pt>
                <c:pt idx="1018">
                  <c:v>47.5625</c:v>
                </c:pt>
                <c:pt idx="1019">
                  <c:v>91.25</c:v>
                </c:pt>
                <c:pt idx="1020">
                  <c:v>114.375</c:v>
                </c:pt>
                <c:pt idx="1021">
                  <c:v>-15</c:v>
                </c:pt>
                <c:pt idx="1022">
                  <c:v>101.5</c:v>
                </c:pt>
                <c:pt idx="1023">
                  <c:v>-22</c:v>
                </c:pt>
                <c:pt idx="1024">
                  <c:v>30.78125</c:v>
                </c:pt>
                <c:pt idx="1025">
                  <c:v>31.25</c:v>
                </c:pt>
                <c:pt idx="1026">
                  <c:v>62.90625</c:v>
                </c:pt>
                <c:pt idx="1027">
                  <c:v>73.6875</c:v>
                </c:pt>
                <c:pt idx="1028">
                  <c:v>67</c:v>
                </c:pt>
                <c:pt idx="1029">
                  <c:v>172.9375</c:v>
                </c:pt>
                <c:pt idx="1030">
                  <c:v>59.375</c:v>
                </c:pt>
                <c:pt idx="1031">
                  <c:v>13.8125</c:v>
                </c:pt>
                <c:pt idx="1032">
                  <c:v>17.75</c:v>
                </c:pt>
                <c:pt idx="1033">
                  <c:v>79.0625</c:v>
                </c:pt>
                <c:pt idx="1034">
                  <c:v>90.5</c:v>
                </c:pt>
                <c:pt idx="1035">
                  <c:v>134.375</c:v>
                </c:pt>
                <c:pt idx="1036">
                  <c:v>54.75</c:v>
                </c:pt>
                <c:pt idx="1037">
                  <c:v>-59.125</c:v>
                </c:pt>
                <c:pt idx="1038">
                  <c:v>131.25</c:v>
                </c:pt>
                <c:pt idx="1039">
                  <c:v>34.5</c:v>
                </c:pt>
                <c:pt idx="1040">
                  <c:v>154.6875</c:v>
                </c:pt>
                <c:pt idx="1041">
                  <c:v>44</c:v>
                </c:pt>
                <c:pt idx="1042">
                  <c:v>-4.875</c:v>
                </c:pt>
                <c:pt idx="1043">
                  <c:v>39.0625</c:v>
                </c:pt>
                <c:pt idx="1044">
                  <c:v>66.5625</c:v>
                </c:pt>
                <c:pt idx="1045">
                  <c:v>49.078130000000002</c:v>
                </c:pt>
                <c:pt idx="1046">
                  <c:v>164.875</c:v>
                </c:pt>
                <c:pt idx="1047">
                  <c:v>226.89060000000001</c:v>
                </c:pt>
                <c:pt idx="1048">
                  <c:v>485.25</c:v>
                </c:pt>
                <c:pt idx="1049">
                  <c:v>704.375</c:v>
                </c:pt>
                <c:pt idx="1050">
                  <c:v>847.75</c:v>
                </c:pt>
                <c:pt idx="1051">
                  <c:v>912.09379999999999</c:v>
                </c:pt>
                <c:pt idx="1052">
                  <c:v>973.59379999999999</c:v>
                </c:pt>
                <c:pt idx="1053">
                  <c:v>724.85940000000005</c:v>
                </c:pt>
                <c:pt idx="1054">
                  <c:v>720.71879999999999</c:v>
                </c:pt>
                <c:pt idx="1055">
                  <c:v>515.89059999999995</c:v>
                </c:pt>
                <c:pt idx="1056">
                  <c:v>304.5</c:v>
                </c:pt>
                <c:pt idx="1057">
                  <c:v>206</c:v>
                </c:pt>
                <c:pt idx="1058">
                  <c:v>60</c:v>
                </c:pt>
                <c:pt idx="1059">
                  <c:v>122.375</c:v>
                </c:pt>
                <c:pt idx="1060">
                  <c:v>-25.84375</c:v>
                </c:pt>
                <c:pt idx="1061">
                  <c:v>33.8125</c:v>
                </c:pt>
                <c:pt idx="1062">
                  <c:v>42.03125</c:v>
                </c:pt>
                <c:pt idx="1063">
                  <c:v>-8.1875</c:v>
                </c:pt>
                <c:pt idx="1064">
                  <c:v>24.9375</c:v>
                </c:pt>
                <c:pt idx="1065">
                  <c:v>47.625</c:v>
                </c:pt>
                <c:pt idx="1066">
                  <c:v>117.25</c:v>
                </c:pt>
                <c:pt idx="1067">
                  <c:v>209.875</c:v>
                </c:pt>
                <c:pt idx="1068">
                  <c:v>295.98439999999999</c:v>
                </c:pt>
                <c:pt idx="1069">
                  <c:v>343.25</c:v>
                </c:pt>
                <c:pt idx="1070">
                  <c:v>405.20310000000001</c:v>
                </c:pt>
                <c:pt idx="1071">
                  <c:v>391.1875</c:v>
                </c:pt>
                <c:pt idx="1072">
                  <c:v>319.40629999999999</c:v>
                </c:pt>
                <c:pt idx="1073">
                  <c:v>242.8125</c:v>
                </c:pt>
                <c:pt idx="1074">
                  <c:v>185.125</c:v>
                </c:pt>
                <c:pt idx="1075">
                  <c:v>143.875</c:v>
                </c:pt>
                <c:pt idx="1076">
                  <c:v>84.25</c:v>
                </c:pt>
                <c:pt idx="1077">
                  <c:v>36.3125</c:v>
                </c:pt>
                <c:pt idx="1078">
                  <c:v>56.75</c:v>
                </c:pt>
                <c:pt idx="1079">
                  <c:v>68.4375</c:v>
                </c:pt>
                <c:pt idx="1080">
                  <c:v>75.875</c:v>
                </c:pt>
                <c:pt idx="1081">
                  <c:v>31.4375</c:v>
                </c:pt>
                <c:pt idx="1082">
                  <c:v>6.125</c:v>
                </c:pt>
                <c:pt idx="1083">
                  <c:v>-8.8125</c:v>
                </c:pt>
                <c:pt idx="1084">
                  <c:v>86.375</c:v>
                </c:pt>
                <c:pt idx="1085">
                  <c:v>34.875</c:v>
                </c:pt>
                <c:pt idx="1086">
                  <c:v>0</c:v>
                </c:pt>
                <c:pt idx="1087">
                  <c:v>57.5</c:v>
                </c:pt>
                <c:pt idx="1088">
                  <c:v>51.125</c:v>
                </c:pt>
                <c:pt idx="1089">
                  <c:v>-42.75</c:v>
                </c:pt>
                <c:pt idx="1090">
                  <c:v>-2.875</c:v>
                </c:pt>
                <c:pt idx="1091">
                  <c:v>104</c:v>
                </c:pt>
                <c:pt idx="1092">
                  <c:v>164.625</c:v>
                </c:pt>
                <c:pt idx="1093">
                  <c:v>59.5</c:v>
                </c:pt>
                <c:pt idx="1094">
                  <c:v>3.5</c:v>
                </c:pt>
                <c:pt idx="1095">
                  <c:v>51</c:v>
                </c:pt>
                <c:pt idx="1096">
                  <c:v>10.5</c:v>
                </c:pt>
                <c:pt idx="1097">
                  <c:v>-2.5</c:v>
                </c:pt>
                <c:pt idx="1098">
                  <c:v>-0.5</c:v>
                </c:pt>
                <c:pt idx="1099">
                  <c:v>-5</c:v>
                </c:pt>
                <c:pt idx="1100">
                  <c:v>58.75</c:v>
                </c:pt>
                <c:pt idx="1101">
                  <c:v>63.5</c:v>
                </c:pt>
                <c:pt idx="1102">
                  <c:v>60.75</c:v>
                </c:pt>
                <c:pt idx="1103">
                  <c:v>154.25</c:v>
                </c:pt>
                <c:pt idx="1104">
                  <c:v>140.25</c:v>
                </c:pt>
                <c:pt idx="1105">
                  <c:v>36.25</c:v>
                </c:pt>
                <c:pt idx="1106">
                  <c:v>50.75</c:v>
                </c:pt>
                <c:pt idx="1107">
                  <c:v>-15.5</c:v>
                </c:pt>
                <c:pt idx="1108">
                  <c:v>-3</c:v>
                </c:pt>
                <c:pt idx="1109">
                  <c:v>81</c:v>
                </c:pt>
                <c:pt idx="1110">
                  <c:v>-8.5</c:v>
                </c:pt>
                <c:pt idx="1111">
                  <c:v>88</c:v>
                </c:pt>
                <c:pt idx="1112">
                  <c:v>4.0429690000000003</c:v>
                </c:pt>
                <c:pt idx="1113">
                  <c:v>30.6416</c:v>
                </c:pt>
                <c:pt idx="1114">
                  <c:v>176.00829999999999</c:v>
                </c:pt>
                <c:pt idx="1115">
                  <c:v>150.93899999999999</c:v>
                </c:pt>
                <c:pt idx="1116">
                  <c:v>253.14429999999999</c:v>
                </c:pt>
                <c:pt idx="1117">
                  <c:v>275.27879999999999</c:v>
                </c:pt>
                <c:pt idx="1118">
                  <c:v>254.4436</c:v>
                </c:pt>
                <c:pt idx="1119">
                  <c:v>365.87259999999998</c:v>
                </c:pt>
                <c:pt idx="1120">
                  <c:v>468.59620000000001</c:v>
                </c:pt>
                <c:pt idx="1121">
                  <c:v>664.65229999999997</c:v>
                </c:pt>
                <c:pt idx="1122">
                  <c:v>750.22900000000004</c:v>
                </c:pt>
                <c:pt idx="1123">
                  <c:v>908.04539999999997</c:v>
                </c:pt>
                <c:pt idx="1124">
                  <c:v>1078.5340000000001</c:v>
                </c:pt>
                <c:pt idx="1125">
                  <c:v>1559.56</c:v>
                </c:pt>
                <c:pt idx="1126">
                  <c:v>2682.721</c:v>
                </c:pt>
                <c:pt idx="1127">
                  <c:v>3895.701</c:v>
                </c:pt>
                <c:pt idx="1128">
                  <c:v>5320.2830000000004</c:v>
                </c:pt>
                <c:pt idx="1129">
                  <c:v>6528.3440000000001</c:v>
                </c:pt>
                <c:pt idx="1130">
                  <c:v>7336.1</c:v>
                </c:pt>
                <c:pt idx="1131">
                  <c:v>7185.7849999999999</c:v>
                </c:pt>
                <c:pt idx="1132">
                  <c:v>6116.1189999999997</c:v>
                </c:pt>
                <c:pt idx="1133">
                  <c:v>5035.1260000000002</c:v>
                </c:pt>
                <c:pt idx="1134">
                  <c:v>4153.5240000000003</c:v>
                </c:pt>
                <c:pt idx="1135">
                  <c:v>3971.194</c:v>
                </c:pt>
                <c:pt idx="1136">
                  <c:v>4175.33</c:v>
                </c:pt>
                <c:pt idx="1137">
                  <c:v>4560.4059999999999</c:v>
                </c:pt>
                <c:pt idx="1138">
                  <c:v>4684.5209999999997</c:v>
                </c:pt>
                <c:pt idx="1139">
                  <c:v>4773.3220000000001</c:v>
                </c:pt>
                <c:pt idx="1140">
                  <c:v>4323.3940000000002</c:v>
                </c:pt>
                <c:pt idx="1141">
                  <c:v>4022.7640000000001</c:v>
                </c:pt>
                <c:pt idx="1142">
                  <c:v>3755.8159999999998</c:v>
                </c:pt>
                <c:pt idx="1143">
                  <c:v>4060.7460000000001</c:v>
                </c:pt>
                <c:pt idx="1144">
                  <c:v>5425.8890000000001</c:v>
                </c:pt>
                <c:pt idx="1145">
                  <c:v>8460.5750000000007</c:v>
                </c:pt>
                <c:pt idx="1146">
                  <c:v>12343.83</c:v>
                </c:pt>
                <c:pt idx="1147">
                  <c:v>15053.87</c:v>
                </c:pt>
                <c:pt idx="1148">
                  <c:v>14638.86</c:v>
                </c:pt>
                <c:pt idx="1149">
                  <c:v>11642.04</c:v>
                </c:pt>
                <c:pt idx="1150">
                  <c:v>7641.0469999999996</c:v>
                </c:pt>
                <c:pt idx="1151">
                  <c:v>4943.3850000000002</c:v>
                </c:pt>
                <c:pt idx="1152">
                  <c:v>3986.2510000000002</c:v>
                </c:pt>
                <c:pt idx="1153">
                  <c:v>4225.7110000000002</c:v>
                </c:pt>
                <c:pt idx="1154">
                  <c:v>4969.1109999999999</c:v>
                </c:pt>
                <c:pt idx="1155">
                  <c:v>5393.7190000000001</c:v>
                </c:pt>
                <c:pt idx="1156">
                  <c:v>5152.6620000000003</c:v>
                </c:pt>
                <c:pt idx="1157">
                  <c:v>4644.6769999999997</c:v>
                </c:pt>
                <c:pt idx="1158">
                  <c:v>3818.1289999999999</c:v>
                </c:pt>
                <c:pt idx="1159">
                  <c:v>3264.1489999999999</c:v>
                </c:pt>
                <c:pt idx="1160">
                  <c:v>3207.0129999999999</c:v>
                </c:pt>
                <c:pt idx="1161">
                  <c:v>3321.84</c:v>
                </c:pt>
                <c:pt idx="1162">
                  <c:v>3419.6689999999999</c:v>
                </c:pt>
                <c:pt idx="1163">
                  <c:v>3672.6729999999998</c:v>
                </c:pt>
                <c:pt idx="1164">
                  <c:v>4007.5590000000002</c:v>
                </c:pt>
                <c:pt idx="1165">
                  <c:v>4485.7629999999999</c:v>
                </c:pt>
                <c:pt idx="1166">
                  <c:v>5325.4260000000004</c:v>
                </c:pt>
                <c:pt idx="1167">
                  <c:v>5911.8450000000003</c:v>
                </c:pt>
                <c:pt idx="1168">
                  <c:v>6550.0209999999997</c:v>
                </c:pt>
                <c:pt idx="1169">
                  <c:v>6381.3609999999999</c:v>
                </c:pt>
                <c:pt idx="1170">
                  <c:v>5900.835</c:v>
                </c:pt>
                <c:pt idx="1171">
                  <c:v>4750.0129999999999</c:v>
                </c:pt>
                <c:pt idx="1172">
                  <c:v>3736.26</c:v>
                </c:pt>
                <c:pt idx="1173">
                  <c:v>2900.4630000000002</c:v>
                </c:pt>
                <c:pt idx="1174">
                  <c:v>2312.819</c:v>
                </c:pt>
                <c:pt idx="1175">
                  <c:v>1976.0830000000001</c:v>
                </c:pt>
                <c:pt idx="1176">
                  <c:v>1962.8979999999999</c:v>
                </c:pt>
                <c:pt idx="1177">
                  <c:v>2041.729</c:v>
                </c:pt>
                <c:pt idx="1178">
                  <c:v>1935.7380000000001</c:v>
                </c:pt>
                <c:pt idx="1179">
                  <c:v>1946.9949999999999</c:v>
                </c:pt>
                <c:pt idx="1180">
                  <c:v>1776.066</c:v>
                </c:pt>
                <c:pt idx="1181">
                  <c:v>1704.9380000000001</c:v>
                </c:pt>
                <c:pt idx="1182">
                  <c:v>1439.0940000000001</c:v>
                </c:pt>
                <c:pt idx="1183">
                  <c:v>1296.81</c:v>
                </c:pt>
                <c:pt idx="1184">
                  <c:v>1237.221</c:v>
                </c:pt>
                <c:pt idx="1185">
                  <c:v>1136.951</c:v>
                </c:pt>
                <c:pt idx="1186">
                  <c:v>1134.5329999999999</c:v>
                </c:pt>
                <c:pt idx="1187">
                  <c:v>1264.8440000000001</c:v>
                </c:pt>
                <c:pt idx="1188">
                  <c:v>1242.8499999999999</c:v>
                </c:pt>
                <c:pt idx="1189">
                  <c:v>1233.7850000000001</c:v>
                </c:pt>
                <c:pt idx="1190">
                  <c:v>1095.4939999999999</c:v>
                </c:pt>
                <c:pt idx="1191">
                  <c:v>875.00149999999996</c:v>
                </c:pt>
                <c:pt idx="1192">
                  <c:v>928.96140000000003</c:v>
                </c:pt>
                <c:pt idx="1193">
                  <c:v>695.8193</c:v>
                </c:pt>
                <c:pt idx="1194">
                  <c:v>850.08010000000002</c:v>
                </c:pt>
                <c:pt idx="1195">
                  <c:v>1075.7190000000001</c:v>
                </c:pt>
                <c:pt idx="1196">
                  <c:v>1212.49</c:v>
                </c:pt>
                <c:pt idx="1197">
                  <c:v>1306.635</c:v>
                </c:pt>
                <c:pt idx="1198">
                  <c:v>1404.048</c:v>
                </c:pt>
                <c:pt idx="1199">
                  <c:v>1509.604</c:v>
                </c:pt>
                <c:pt idx="1200">
                  <c:v>1577.915</c:v>
                </c:pt>
                <c:pt idx="1201">
                  <c:v>2008.9939999999999</c:v>
                </c:pt>
                <c:pt idx="1202">
                  <c:v>2489.232</c:v>
                </c:pt>
                <c:pt idx="1203">
                  <c:v>3403.855</c:v>
                </c:pt>
                <c:pt idx="1204">
                  <c:v>4392.0410000000002</c:v>
                </c:pt>
                <c:pt idx="1205">
                  <c:v>4755.8050000000003</c:v>
                </c:pt>
                <c:pt idx="1206">
                  <c:v>4111.1260000000002</c:v>
                </c:pt>
                <c:pt idx="1207">
                  <c:v>3072.4940000000001</c:v>
                </c:pt>
                <c:pt idx="1208">
                  <c:v>1698.38</c:v>
                </c:pt>
                <c:pt idx="1209">
                  <c:v>720.85400000000004</c:v>
                </c:pt>
                <c:pt idx="1210">
                  <c:v>184.70650000000001</c:v>
                </c:pt>
                <c:pt idx="1211">
                  <c:v>54.552250000000001</c:v>
                </c:pt>
                <c:pt idx="1212">
                  <c:v>-22</c:v>
                </c:pt>
                <c:pt idx="1213">
                  <c:v>-19.5</c:v>
                </c:pt>
                <c:pt idx="1214">
                  <c:v>-24</c:v>
                </c:pt>
                <c:pt idx="1215">
                  <c:v>51.5</c:v>
                </c:pt>
                <c:pt idx="1216">
                  <c:v>28.75</c:v>
                </c:pt>
                <c:pt idx="1217">
                  <c:v>31</c:v>
                </c:pt>
                <c:pt idx="1218">
                  <c:v>-9.25</c:v>
                </c:pt>
                <c:pt idx="1219">
                  <c:v>-50</c:v>
                </c:pt>
                <c:pt idx="1220">
                  <c:v>44</c:v>
                </c:pt>
                <c:pt idx="1221">
                  <c:v>69.125</c:v>
                </c:pt>
                <c:pt idx="1222">
                  <c:v>86</c:v>
                </c:pt>
                <c:pt idx="1223">
                  <c:v>6</c:v>
                </c:pt>
                <c:pt idx="1224">
                  <c:v>38.625</c:v>
                </c:pt>
                <c:pt idx="1225">
                  <c:v>87.9375</c:v>
                </c:pt>
                <c:pt idx="1226">
                  <c:v>113.125</c:v>
                </c:pt>
                <c:pt idx="1227">
                  <c:v>-18.691410000000001</c:v>
                </c:pt>
                <c:pt idx="1228">
                  <c:v>116.1797</c:v>
                </c:pt>
                <c:pt idx="1229">
                  <c:v>182.44630000000001</c:v>
                </c:pt>
                <c:pt idx="1230">
                  <c:v>233.18360000000001</c:v>
                </c:pt>
                <c:pt idx="1231">
                  <c:v>325.60250000000002</c:v>
                </c:pt>
                <c:pt idx="1232">
                  <c:v>418.83199999999999</c:v>
                </c:pt>
                <c:pt idx="1233">
                  <c:v>381.07420000000002</c:v>
                </c:pt>
                <c:pt idx="1234">
                  <c:v>423.99799999999999</c:v>
                </c:pt>
                <c:pt idx="1235">
                  <c:v>427.30079999999998</c:v>
                </c:pt>
                <c:pt idx="1236">
                  <c:v>362.95069999999998</c:v>
                </c:pt>
                <c:pt idx="1237">
                  <c:v>349.5</c:v>
                </c:pt>
                <c:pt idx="1238">
                  <c:v>274.54250000000002</c:v>
                </c:pt>
                <c:pt idx="1239">
                  <c:v>204.7373</c:v>
                </c:pt>
                <c:pt idx="1240">
                  <c:v>190.3931</c:v>
                </c:pt>
                <c:pt idx="1241">
                  <c:v>268.8057</c:v>
                </c:pt>
                <c:pt idx="1242">
                  <c:v>299.82229999999998</c:v>
                </c:pt>
                <c:pt idx="1243">
                  <c:v>422.55860000000001</c:v>
                </c:pt>
                <c:pt idx="1244">
                  <c:v>404.83010000000002</c:v>
                </c:pt>
                <c:pt idx="1245">
                  <c:v>551.5566</c:v>
                </c:pt>
                <c:pt idx="1246">
                  <c:v>500.51420000000002</c:v>
                </c:pt>
                <c:pt idx="1247">
                  <c:v>480.87209999999999</c:v>
                </c:pt>
                <c:pt idx="1248">
                  <c:v>303.3125</c:v>
                </c:pt>
                <c:pt idx="1249">
                  <c:v>221.49709999999999</c:v>
                </c:pt>
                <c:pt idx="1250">
                  <c:v>142.17769999999999</c:v>
                </c:pt>
                <c:pt idx="1251">
                  <c:v>147.1523</c:v>
                </c:pt>
                <c:pt idx="1252">
                  <c:v>41.982419999999998</c:v>
                </c:pt>
                <c:pt idx="1253">
                  <c:v>102.0039</c:v>
                </c:pt>
                <c:pt idx="1254">
                  <c:v>192.45310000000001</c:v>
                </c:pt>
                <c:pt idx="1255">
                  <c:v>141.1523</c:v>
                </c:pt>
                <c:pt idx="1256">
                  <c:v>134.05860000000001</c:v>
                </c:pt>
                <c:pt idx="1257">
                  <c:v>285.00369999999998</c:v>
                </c:pt>
                <c:pt idx="1258">
                  <c:v>261.28710000000001</c:v>
                </c:pt>
                <c:pt idx="1259">
                  <c:v>357.9683</c:v>
                </c:pt>
                <c:pt idx="1260">
                  <c:v>268.77339999999998</c:v>
                </c:pt>
                <c:pt idx="1261">
                  <c:v>177.45869999999999</c:v>
                </c:pt>
                <c:pt idx="1262">
                  <c:v>168.26949999999999</c:v>
                </c:pt>
                <c:pt idx="1263">
                  <c:v>28.058589999999999</c:v>
                </c:pt>
                <c:pt idx="1264">
                  <c:v>41.493650000000002</c:v>
                </c:pt>
                <c:pt idx="1265">
                  <c:v>128.87110000000001</c:v>
                </c:pt>
                <c:pt idx="1266">
                  <c:v>127.3091</c:v>
                </c:pt>
                <c:pt idx="1267">
                  <c:v>190.89840000000001</c:v>
                </c:pt>
                <c:pt idx="1268">
                  <c:v>191.97069999999999</c:v>
                </c:pt>
                <c:pt idx="1269">
                  <c:v>181.87479999999999</c:v>
                </c:pt>
                <c:pt idx="1270">
                  <c:v>336.15429999999998</c:v>
                </c:pt>
                <c:pt idx="1271">
                  <c:v>178.64009999999999</c:v>
                </c:pt>
                <c:pt idx="1272">
                  <c:v>238.65039999999999</c:v>
                </c:pt>
                <c:pt idx="1273">
                  <c:v>63.352539999999998</c:v>
                </c:pt>
                <c:pt idx="1274">
                  <c:v>70.715819999999994</c:v>
                </c:pt>
                <c:pt idx="1275">
                  <c:v>-31.992920000000002</c:v>
                </c:pt>
                <c:pt idx="1276">
                  <c:v>70.369140000000002</c:v>
                </c:pt>
                <c:pt idx="1277">
                  <c:v>14.85547</c:v>
                </c:pt>
                <c:pt idx="1278">
                  <c:v>10.794919999999999</c:v>
                </c:pt>
                <c:pt idx="1279">
                  <c:v>46.460940000000001</c:v>
                </c:pt>
                <c:pt idx="1280">
                  <c:v>67.050780000000003</c:v>
                </c:pt>
                <c:pt idx="1281">
                  <c:v>137.60550000000001</c:v>
                </c:pt>
                <c:pt idx="1282">
                  <c:v>159.25</c:v>
                </c:pt>
                <c:pt idx="1283">
                  <c:v>144.04689999999999</c:v>
                </c:pt>
                <c:pt idx="1284">
                  <c:v>126.375</c:v>
                </c:pt>
                <c:pt idx="1285">
                  <c:v>113.70310000000001</c:v>
                </c:pt>
                <c:pt idx="1286">
                  <c:v>21.125</c:v>
                </c:pt>
                <c:pt idx="1287">
                  <c:v>67.90625</c:v>
                </c:pt>
                <c:pt idx="1288">
                  <c:v>2.21875</c:v>
                </c:pt>
                <c:pt idx="1289">
                  <c:v>27.25</c:v>
                </c:pt>
                <c:pt idx="1290">
                  <c:v>1.78125</c:v>
                </c:pt>
                <c:pt idx="1291">
                  <c:v>14.8125</c:v>
                </c:pt>
                <c:pt idx="1292">
                  <c:v>51.3125</c:v>
                </c:pt>
                <c:pt idx="1293">
                  <c:v>88.5625</c:v>
                </c:pt>
                <c:pt idx="1294">
                  <c:v>132.1875</c:v>
                </c:pt>
                <c:pt idx="1295">
                  <c:v>193.5</c:v>
                </c:pt>
                <c:pt idx="1296">
                  <c:v>157.71090000000001</c:v>
                </c:pt>
                <c:pt idx="1297">
                  <c:v>94.75</c:v>
                </c:pt>
                <c:pt idx="1298">
                  <c:v>133.14840000000001</c:v>
                </c:pt>
                <c:pt idx="1299">
                  <c:v>103.75</c:v>
                </c:pt>
                <c:pt idx="1300">
                  <c:v>54.25</c:v>
                </c:pt>
                <c:pt idx="1301">
                  <c:v>-5.6875</c:v>
                </c:pt>
                <c:pt idx="1302">
                  <c:v>33.875</c:v>
                </c:pt>
                <c:pt idx="1303">
                  <c:v>14.25</c:v>
                </c:pt>
                <c:pt idx="1304">
                  <c:v>47.375</c:v>
                </c:pt>
                <c:pt idx="1305">
                  <c:v>-14.375</c:v>
                </c:pt>
                <c:pt idx="1306">
                  <c:v>93</c:v>
                </c:pt>
                <c:pt idx="1307">
                  <c:v>113.5625</c:v>
                </c:pt>
                <c:pt idx="1308">
                  <c:v>63.125</c:v>
                </c:pt>
                <c:pt idx="1309">
                  <c:v>87.375</c:v>
                </c:pt>
                <c:pt idx="1310">
                  <c:v>-18.25</c:v>
                </c:pt>
                <c:pt idx="1311">
                  <c:v>47.125</c:v>
                </c:pt>
                <c:pt idx="1312">
                  <c:v>36.125</c:v>
                </c:pt>
                <c:pt idx="1313">
                  <c:v>3.5625</c:v>
                </c:pt>
                <c:pt idx="1314">
                  <c:v>87.5</c:v>
                </c:pt>
                <c:pt idx="1315">
                  <c:v>54.1875</c:v>
                </c:pt>
                <c:pt idx="1316">
                  <c:v>79.5</c:v>
                </c:pt>
                <c:pt idx="1317">
                  <c:v>81.125</c:v>
                </c:pt>
                <c:pt idx="1318">
                  <c:v>69.71875</c:v>
                </c:pt>
                <c:pt idx="1319">
                  <c:v>35.875</c:v>
                </c:pt>
                <c:pt idx="1320">
                  <c:v>72.21875</c:v>
                </c:pt>
                <c:pt idx="1321">
                  <c:v>40.25</c:v>
                </c:pt>
                <c:pt idx="1322">
                  <c:v>56</c:v>
                </c:pt>
                <c:pt idx="1323">
                  <c:v>48.8125</c:v>
                </c:pt>
                <c:pt idx="1324">
                  <c:v>66.5</c:v>
                </c:pt>
                <c:pt idx="1325">
                  <c:v>-6.4375</c:v>
                </c:pt>
                <c:pt idx="1326">
                  <c:v>66.625</c:v>
                </c:pt>
                <c:pt idx="1327">
                  <c:v>24.5</c:v>
                </c:pt>
                <c:pt idx="1328">
                  <c:v>16.25</c:v>
                </c:pt>
                <c:pt idx="1329">
                  <c:v>138.5625</c:v>
                </c:pt>
                <c:pt idx="1330">
                  <c:v>104.875</c:v>
                </c:pt>
                <c:pt idx="1331">
                  <c:v>55.5625</c:v>
                </c:pt>
                <c:pt idx="1332">
                  <c:v>108.9375</c:v>
                </c:pt>
                <c:pt idx="1333">
                  <c:v>136.4375</c:v>
                </c:pt>
                <c:pt idx="1334">
                  <c:v>15.0625</c:v>
                </c:pt>
                <c:pt idx="1335">
                  <c:v>45.4375</c:v>
                </c:pt>
                <c:pt idx="1336">
                  <c:v>-3.0625</c:v>
                </c:pt>
                <c:pt idx="1337">
                  <c:v>78.125</c:v>
                </c:pt>
                <c:pt idx="1338">
                  <c:v>33.5625</c:v>
                </c:pt>
                <c:pt idx="1339">
                  <c:v>-21.625</c:v>
                </c:pt>
                <c:pt idx="1340">
                  <c:v>96.25</c:v>
                </c:pt>
                <c:pt idx="1341">
                  <c:v>23.75</c:v>
                </c:pt>
                <c:pt idx="1342">
                  <c:v>35.125</c:v>
                </c:pt>
                <c:pt idx="1343">
                  <c:v>74.75</c:v>
                </c:pt>
                <c:pt idx="1344">
                  <c:v>6.875</c:v>
                </c:pt>
                <c:pt idx="1345">
                  <c:v>61.75</c:v>
                </c:pt>
                <c:pt idx="1346">
                  <c:v>-5.375</c:v>
                </c:pt>
                <c:pt idx="1347">
                  <c:v>29.125</c:v>
                </c:pt>
                <c:pt idx="1348">
                  <c:v>73.697270000000003</c:v>
                </c:pt>
                <c:pt idx="1349">
                  <c:v>0.6875</c:v>
                </c:pt>
                <c:pt idx="1350">
                  <c:v>62.857419999999998</c:v>
                </c:pt>
                <c:pt idx="1351">
                  <c:v>110.6875</c:v>
                </c:pt>
                <c:pt idx="1352">
                  <c:v>37.697270000000003</c:v>
                </c:pt>
                <c:pt idx="1353">
                  <c:v>16.335940000000001</c:v>
                </c:pt>
                <c:pt idx="1354">
                  <c:v>52.912109999999998</c:v>
                </c:pt>
                <c:pt idx="1355">
                  <c:v>70.585939999999994</c:v>
                </c:pt>
                <c:pt idx="1356">
                  <c:v>81.03125</c:v>
                </c:pt>
                <c:pt idx="1357">
                  <c:v>78.28125</c:v>
                </c:pt>
                <c:pt idx="1358">
                  <c:v>41</c:v>
                </c:pt>
                <c:pt idx="1359">
                  <c:v>65.945310000000006</c:v>
                </c:pt>
                <c:pt idx="1360">
                  <c:v>49.78125</c:v>
                </c:pt>
                <c:pt idx="1361">
                  <c:v>24.539059999999999</c:v>
                </c:pt>
                <c:pt idx="1362">
                  <c:v>79.8125</c:v>
                </c:pt>
                <c:pt idx="1363">
                  <c:v>96.875</c:v>
                </c:pt>
                <c:pt idx="1364">
                  <c:v>58.5</c:v>
                </c:pt>
                <c:pt idx="1365">
                  <c:v>41.875</c:v>
                </c:pt>
                <c:pt idx="1366">
                  <c:v>79.125</c:v>
                </c:pt>
                <c:pt idx="1367">
                  <c:v>39.28613</c:v>
                </c:pt>
                <c:pt idx="1368">
                  <c:v>57.5</c:v>
                </c:pt>
                <c:pt idx="1369">
                  <c:v>25.856449999999999</c:v>
                </c:pt>
                <c:pt idx="1370">
                  <c:v>44.703130000000002</c:v>
                </c:pt>
                <c:pt idx="1371">
                  <c:v>48.195309999999999</c:v>
                </c:pt>
                <c:pt idx="1372">
                  <c:v>47.578130000000002</c:v>
                </c:pt>
                <c:pt idx="1373">
                  <c:v>81.449219999999997</c:v>
                </c:pt>
                <c:pt idx="1374">
                  <c:v>24.75</c:v>
                </c:pt>
                <c:pt idx="1375">
                  <c:v>94.712890000000002</c:v>
                </c:pt>
                <c:pt idx="1376">
                  <c:v>53.8125</c:v>
                </c:pt>
                <c:pt idx="1377">
                  <c:v>66.443359999999998</c:v>
                </c:pt>
                <c:pt idx="1378">
                  <c:v>68.8125</c:v>
                </c:pt>
                <c:pt idx="1379">
                  <c:v>115.1797</c:v>
                </c:pt>
                <c:pt idx="1380">
                  <c:v>61.078130000000002</c:v>
                </c:pt>
                <c:pt idx="1381">
                  <c:v>59.640630000000002</c:v>
                </c:pt>
                <c:pt idx="1382">
                  <c:v>63.703130000000002</c:v>
                </c:pt>
                <c:pt idx="1383">
                  <c:v>87.515630000000002</c:v>
                </c:pt>
                <c:pt idx="1384">
                  <c:v>-46.728520000000003</c:v>
                </c:pt>
                <c:pt idx="1385">
                  <c:v>86</c:v>
                </c:pt>
                <c:pt idx="1386">
                  <c:v>123.1465</c:v>
                </c:pt>
                <c:pt idx="1387">
                  <c:v>0.375</c:v>
                </c:pt>
                <c:pt idx="1388">
                  <c:v>37.25</c:v>
                </c:pt>
                <c:pt idx="1389">
                  <c:v>22.125</c:v>
                </c:pt>
                <c:pt idx="1390">
                  <c:v>15.1875</c:v>
                </c:pt>
                <c:pt idx="1391">
                  <c:v>58.0625</c:v>
                </c:pt>
                <c:pt idx="1392">
                  <c:v>65.4375</c:v>
                </c:pt>
                <c:pt idx="1393">
                  <c:v>-23</c:v>
                </c:pt>
                <c:pt idx="1394">
                  <c:v>39.96875</c:v>
                </c:pt>
                <c:pt idx="1395">
                  <c:v>89.4375</c:v>
                </c:pt>
                <c:pt idx="1396">
                  <c:v>91.117189999999994</c:v>
                </c:pt>
                <c:pt idx="1397">
                  <c:v>42.179690000000001</c:v>
                </c:pt>
                <c:pt idx="1398">
                  <c:v>23.431640000000002</c:v>
                </c:pt>
                <c:pt idx="1399">
                  <c:v>13.820309999999999</c:v>
                </c:pt>
                <c:pt idx="1400">
                  <c:v>77.166989999999998</c:v>
                </c:pt>
                <c:pt idx="1401">
                  <c:v>53.910159999999998</c:v>
                </c:pt>
                <c:pt idx="1402">
                  <c:v>40.880859999999998</c:v>
                </c:pt>
                <c:pt idx="1403">
                  <c:v>43.699219999999997</c:v>
                </c:pt>
                <c:pt idx="1404">
                  <c:v>32.849119999999999</c:v>
                </c:pt>
                <c:pt idx="1405">
                  <c:v>24.222660000000001</c:v>
                </c:pt>
                <c:pt idx="1406">
                  <c:v>81.431269999999998</c:v>
                </c:pt>
                <c:pt idx="1407">
                  <c:v>50.617190000000001</c:v>
                </c:pt>
                <c:pt idx="1408">
                  <c:v>38.518799999999999</c:v>
                </c:pt>
                <c:pt idx="1409">
                  <c:v>50.62744</c:v>
                </c:pt>
                <c:pt idx="1410">
                  <c:v>85.490359999999995</c:v>
                </c:pt>
                <c:pt idx="1411">
                  <c:v>86.95044</c:v>
                </c:pt>
                <c:pt idx="1412">
                  <c:v>94.106809999999996</c:v>
                </c:pt>
                <c:pt idx="1413">
                  <c:v>99.805790000000002</c:v>
                </c:pt>
                <c:pt idx="1414">
                  <c:v>28.340209999999999</c:v>
                </c:pt>
                <c:pt idx="1415">
                  <c:v>36.843260000000001</c:v>
                </c:pt>
                <c:pt idx="1416">
                  <c:v>28.362300000000001</c:v>
                </c:pt>
                <c:pt idx="1417">
                  <c:v>71.736450000000005</c:v>
                </c:pt>
                <c:pt idx="1418">
                  <c:v>26.285160000000001</c:v>
                </c:pt>
                <c:pt idx="1419">
                  <c:v>89.755489999999995</c:v>
                </c:pt>
                <c:pt idx="1420">
                  <c:v>53.004269999999998</c:v>
                </c:pt>
                <c:pt idx="1421">
                  <c:v>51.220460000000003</c:v>
                </c:pt>
                <c:pt idx="1422">
                  <c:v>63.826419999999999</c:v>
                </c:pt>
                <c:pt idx="1423">
                  <c:v>47.959350000000001</c:v>
                </c:pt>
                <c:pt idx="1424">
                  <c:v>64.795289999999994</c:v>
                </c:pt>
                <c:pt idx="1425">
                  <c:v>31.419429999999998</c:v>
                </c:pt>
                <c:pt idx="1426">
                  <c:v>57.082279999999997</c:v>
                </c:pt>
                <c:pt idx="1427">
                  <c:v>38.112299999999998</c:v>
                </c:pt>
                <c:pt idx="1428">
                  <c:v>79.653689999999997</c:v>
                </c:pt>
                <c:pt idx="1429">
                  <c:v>25.705079999999999</c:v>
                </c:pt>
                <c:pt idx="1430">
                  <c:v>40.477290000000004</c:v>
                </c:pt>
                <c:pt idx="1431">
                  <c:v>55.165529999999997</c:v>
                </c:pt>
                <c:pt idx="1432">
                  <c:v>79.343509999999995</c:v>
                </c:pt>
                <c:pt idx="1433">
                  <c:v>64.266239999999996</c:v>
                </c:pt>
                <c:pt idx="1434">
                  <c:v>54.767330000000001</c:v>
                </c:pt>
                <c:pt idx="1435">
                  <c:v>60.951779999999999</c:v>
                </c:pt>
                <c:pt idx="1436">
                  <c:v>159.1738</c:v>
                </c:pt>
                <c:pt idx="1437">
                  <c:v>77.960080000000005</c:v>
                </c:pt>
                <c:pt idx="1438">
                  <c:v>84.886600000000001</c:v>
                </c:pt>
                <c:pt idx="1439">
                  <c:v>75.423580000000001</c:v>
                </c:pt>
                <c:pt idx="1440">
                  <c:v>94.818240000000003</c:v>
                </c:pt>
                <c:pt idx="1441">
                  <c:v>91.107420000000005</c:v>
                </c:pt>
                <c:pt idx="1442">
                  <c:v>55.219970000000004</c:v>
                </c:pt>
                <c:pt idx="1443">
                  <c:v>109.9216</c:v>
                </c:pt>
                <c:pt idx="1444">
                  <c:v>119.5479</c:v>
                </c:pt>
                <c:pt idx="1445">
                  <c:v>67.614260000000002</c:v>
                </c:pt>
                <c:pt idx="1446">
                  <c:v>67.020020000000002</c:v>
                </c:pt>
                <c:pt idx="1447">
                  <c:v>-4.7712399999999997</c:v>
                </c:pt>
                <c:pt idx="1448">
                  <c:v>51.31409</c:v>
                </c:pt>
                <c:pt idx="1449">
                  <c:v>46.593020000000003</c:v>
                </c:pt>
                <c:pt idx="1450">
                  <c:v>44.196899999999999</c:v>
                </c:pt>
                <c:pt idx="1451">
                  <c:v>21.238530000000001</c:v>
                </c:pt>
                <c:pt idx="1452">
                  <c:v>17.72852</c:v>
                </c:pt>
                <c:pt idx="1453">
                  <c:v>75.252080000000007</c:v>
                </c:pt>
                <c:pt idx="1454">
                  <c:v>70.647580000000005</c:v>
                </c:pt>
                <c:pt idx="1455">
                  <c:v>5.5021969999999998</c:v>
                </c:pt>
                <c:pt idx="1456">
                  <c:v>121.244</c:v>
                </c:pt>
                <c:pt idx="1457">
                  <c:v>37.844479999999997</c:v>
                </c:pt>
                <c:pt idx="1458">
                  <c:v>62.138919999999999</c:v>
                </c:pt>
                <c:pt idx="1459">
                  <c:v>90.717650000000006</c:v>
                </c:pt>
                <c:pt idx="1460">
                  <c:v>69.587159999999997</c:v>
                </c:pt>
                <c:pt idx="1461">
                  <c:v>92.53613</c:v>
                </c:pt>
                <c:pt idx="1462">
                  <c:v>65.082759999999993</c:v>
                </c:pt>
                <c:pt idx="1463">
                  <c:v>88.742429999999999</c:v>
                </c:pt>
                <c:pt idx="1464">
                  <c:v>64.116460000000004</c:v>
                </c:pt>
                <c:pt idx="1465">
                  <c:v>106.0449</c:v>
                </c:pt>
                <c:pt idx="1466">
                  <c:v>76.303960000000004</c:v>
                </c:pt>
                <c:pt idx="1467">
                  <c:v>95.145750000000007</c:v>
                </c:pt>
                <c:pt idx="1468">
                  <c:v>-13.035030000000001</c:v>
                </c:pt>
                <c:pt idx="1469">
                  <c:v>108.1875</c:v>
                </c:pt>
                <c:pt idx="1470">
                  <c:v>91.978880000000004</c:v>
                </c:pt>
                <c:pt idx="1471">
                  <c:v>85.625</c:v>
                </c:pt>
                <c:pt idx="1472">
                  <c:v>94.405519999999996</c:v>
                </c:pt>
                <c:pt idx="1473">
                  <c:v>64.997309999999999</c:v>
                </c:pt>
                <c:pt idx="1474">
                  <c:v>167.69919999999999</c:v>
                </c:pt>
                <c:pt idx="1475">
                  <c:v>77.558959999999999</c:v>
                </c:pt>
                <c:pt idx="1476">
                  <c:v>66.669920000000005</c:v>
                </c:pt>
                <c:pt idx="1477">
                  <c:v>93.872799999999998</c:v>
                </c:pt>
                <c:pt idx="1478">
                  <c:v>41.372799999999998</c:v>
                </c:pt>
                <c:pt idx="1479">
                  <c:v>47.30518</c:v>
                </c:pt>
                <c:pt idx="1480">
                  <c:v>74.789060000000006</c:v>
                </c:pt>
                <c:pt idx="1481">
                  <c:v>87.660160000000005</c:v>
                </c:pt>
                <c:pt idx="1482">
                  <c:v>110.63939999999999</c:v>
                </c:pt>
                <c:pt idx="1483">
                  <c:v>106.9546</c:v>
                </c:pt>
                <c:pt idx="1484">
                  <c:v>670.46619999999996</c:v>
                </c:pt>
                <c:pt idx="1485">
                  <c:v>1504.424</c:v>
                </c:pt>
                <c:pt idx="1486">
                  <c:v>1582.88</c:v>
                </c:pt>
                <c:pt idx="1487">
                  <c:v>673.57280000000003</c:v>
                </c:pt>
                <c:pt idx="1488">
                  <c:v>106.526</c:v>
                </c:pt>
                <c:pt idx="1489">
                  <c:v>8.7890629999999997E-3</c:v>
                </c:pt>
                <c:pt idx="1490">
                  <c:v>85.095699999999994</c:v>
                </c:pt>
                <c:pt idx="1491">
                  <c:v>82.899410000000003</c:v>
                </c:pt>
                <c:pt idx="1492">
                  <c:v>79.25</c:v>
                </c:pt>
                <c:pt idx="1493">
                  <c:v>47.28125</c:v>
                </c:pt>
                <c:pt idx="1494">
                  <c:v>82.609380000000002</c:v>
                </c:pt>
                <c:pt idx="1495">
                  <c:v>141.2671</c:v>
                </c:pt>
                <c:pt idx="1496">
                  <c:v>176.0625</c:v>
                </c:pt>
                <c:pt idx="1497">
                  <c:v>83.74194</c:v>
                </c:pt>
                <c:pt idx="1498">
                  <c:v>72.566410000000005</c:v>
                </c:pt>
                <c:pt idx="1499">
                  <c:v>16.52759</c:v>
                </c:pt>
                <c:pt idx="1500">
                  <c:v>44.71875</c:v>
                </c:pt>
                <c:pt idx="1501">
                  <c:v>57.704590000000003</c:v>
                </c:pt>
                <c:pt idx="1502">
                  <c:v>96.730469999999997</c:v>
                </c:pt>
                <c:pt idx="1503">
                  <c:v>132.07560000000001</c:v>
                </c:pt>
                <c:pt idx="1504">
                  <c:v>146.5283</c:v>
                </c:pt>
                <c:pt idx="1505">
                  <c:v>170.40809999999999</c:v>
                </c:pt>
                <c:pt idx="1506">
                  <c:v>149.17599999999999</c:v>
                </c:pt>
                <c:pt idx="1507">
                  <c:v>106.375</c:v>
                </c:pt>
                <c:pt idx="1508">
                  <c:v>97.397710000000004</c:v>
                </c:pt>
                <c:pt idx="1509">
                  <c:v>156.625</c:v>
                </c:pt>
                <c:pt idx="1510">
                  <c:v>118.8828</c:v>
                </c:pt>
                <c:pt idx="1511">
                  <c:v>44.25</c:v>
                </c:pt>
                <c:pt idx="1512">
                  <c:v>-37.117190000000001</c:v>
                </c:pt>
                <c:pt idx="1513">
                  <c:v>81.722660000000005</c:v>
                </c:pt>
                <c:pt idx="1514">
                  <c:v>27.21875</c:v>
                </c:pt>
                <c:pt idx="1515">
                  <c:v>52.125</c:v>
                </c:pt>
                <c:pt idx="1516">
                  <c:v>46.90625</c:v>
                </c:pt>
                <c:pt idx="1517">
                  <c:v>78.137699999999995</c:v>
                </c:pt>
                <c:pt idx="1518">
                  <c:v>107.8203</c:v>
                </c:pt>
                <c:pt idx="1519">
                  <c:v>138.9229</c:v>
                </c:pt>
                <c:pt idx="1520">
                  <c:v>129.76560000000001</c:v>
                </c:pt>
                <c:pt idx="1521">
                  <c:v>115.0547</c:v>
                </c:pt>
                <c:pt idx="1522">
                  <c:v>108.0703</c:v>
                </c:pt>
                <c:pt idx="1523">
                  <c:v>109.6172</c:v>
                </c:pt>
                <c:pt idx="1524">
                  <c:v>155.02340000000001</c:v>
                </c:pt>
                <c:pt idx="1525">
                  <c:v>112.875</c:v>
                </c:pt>
                <c:pt idx="1526">
                  <c:v>124.127</c:v>
                </c:pt>
                <c:pt idx="1527">
                  <c:v>98.429689999999994</c:v>
                </c:pt>
                <c:pt idx="1528">
                  <c:v>116.541</c:v>
                </c:pt>
                <c:pt idx="1529">
                  <c:v>90.929689999999994</c:v>
                </c:pt>
                <c:pt idx="1530">
                  <c:v>136.5</c:v>
                </c:pt>
                <c:pt idx="1531">
                  <c:v>201.84620000000001</c:v>
                </c:pt>
                <c:pt idx="1532">
                  <c:v>104.4375</c:v>
                </c:pt>
                <c:pt idx="1533">
                  <c:v>135.7954</c:v>
                </c:pt>
                <c:pt idx="1534">
                  <c:v>198.5</c:v>
                </c:pt>
                <c:pt idx="1535">
                  <c:v>163.99610000000001</c:v>
                </c:pt>
                <c:pt idx="1536">
                  <c:v>153.4341</c:v>
                </c:pt>
                <c:pt idx="1537">
                  <c:v>73.799319999999994</c:v>
                </c:pt>
                <c:pt idx="1538">
                  <c:v>81.035640000000001</c:v>
                </c:pt>
                <c:pt idx="1539">
                  <c:v>146.76419999999999</c:v>
                </c:pt>
                <c:pt idx="1540">
                  <c:v>130.0574</c:v>
                </c:pt>
                <c:pt idx="1541">
                  <c:v>122.48350000000001</c:v>
                </c:pt>
                <c:pt idx="1542">
                  <c:v>120.72239999999999</c:v>
                </c:pt>
                <c:pt idx="1543">
                  <c:v>73.734499999999997</c:v>
                </c:pt>
                <c:pt idx="1544">
                  <c:v>15.5791</c:v>
                </c:pt>
                <c:pt idx="1545">
                  <c:v>38.637700000000002</c:v>
                </c:pt>
                <c:pt idx="1546">
                  <c:v>-15</c:v>
                </c:pt>
                <c:pt idx="1547">
                  <c:v>39.154789999999998</c:v>
                </c:pt>
                <c:pt idx="1548">
                  <c:v>99.75</c:v>
                </c:pt>
                <c:pt idx="1549">
                  <c:v>7.1547850000000004</c:v>
                </c:pt>
                <c:pt idx="1550">
                  <c:v>-22.275759999999998</c:v>
                </c:pt>
                <c:pt idx="1551">
                  <c:v>146.51929999999999</c:v>
                </c:pt>
                <c:pt idx="1552">
                  <c:v>128.96090000000001</c:v>
                </c:pt>
                <c:pt idx="1553">
                  <c:v>230.85720000000001</c:v>
                </c:pt>
                <c:pt idx="1554">
                  <c:v>216.00219999999999</c:v>
                </c:pt>
                <c:pt idx="1555">
                  <c:v>200.45609999999999</c:v>
                </c:pt>
                <c:pt idx="1556">
                  <c:v>192.39340000000001</c:v>
                </c:pt>
                <c:pt idx="1557">
                  <c:v>97.399780000000007</c:v>
                </c:pt>
                <c:pt idx="1558">
                  <c:v>120.6512</c:v>
                </c:pt>
                <c:pt idx="1559">
                  <c:v>104.85899999999999</c:v>
                </c:pt>
                <c:pt idx="1560">
                  <c:v>58.150509999999997</c:v>
                </c:pt>
                <c:pt idx="1561">
                  <c:v>71.477289999999996</c:v>
                </c:pt>
                <c:pt idx="1562">
                  <c:v>96.484620000000007</c:v>
                </c:pt>
                <c:pt idx="1563">
                  <c:v>68.166259999999994</c:v>
                </c:pt>
                <c:pt idx="1564">
                  <c:v>40.62988</c:v>
                </c:pt>
                <c:pt idx="1565">
                  <c:v>104.6331</c:v>
                </c:pt>
                <c:pt idx="1566">
                  <c:v>23.527339999999999</c:v>
                </c:pt>
                <c:pt idx="1567">
                  <c:v>64.213380000000001</c:v>
                </c:pt>
                <c:pt idx="1568">
                  <c:v>60.769170000000003</c:v>
                </c:pt>
                <c:pt idx="1569">
                  <c:v>35.836910000000003</c:v>
                </c:pt>
                <c:pt idx="1570">
                  <c:v>128.1559</c:v>
                </c:pt>
                <c:pt idx="1571">
                  <c:v>171.74709999999999</c:v>
                </c:pt>
                <c:pt idx="1572">
                  <c:v>242.19820000000001</c:v>
                </c:pt>
                <c:pt idx="1573">
                  <c:v>334.36130000000003</c:v>
                </c:pt>
                <c:pt idx="1574">
                  <c:v>522.57029999999997</c:v>
                </c:pt>
                <c:pt idx="1575">
                  <c:v>710.65629999999999</c:v>
                </c:pt>
                <c:pt idx="1576">
                  <c:v>1007.69</c:v>
                </c:pt>
                <c:pt idx="1577">
                  <c:v>1329.712</c:v>
                </c:pt>
                <c:pt idx="1578">
                  <c:v>1624.1120000000001</c:v>
                </c:pt>
                <c:pt idx="1579">
                  <c:v>2171.3739999999998</c:v>
                </c:pt>
                <c:pt idx="1580">
                  <c:v>2805.79</c:v>
                </c:pt>
                <c:pt idx="1581">
                  <c:v>3778.9679999999998</c:v>
                </c:pt>
                <c:pt idx="1582">
                  <c:v>5162.3779999999997</c:v>
                </c:pt>
                <c:pt idx="1583">
                  <c:v>6945.5910000000003</c:v>
                </c:pt>
                <c:pt idx="1584">
                  <c:v>9401.7520000000004</c:v>
                </c:pt>
                <c:pt idx="1585">
                  <c:v>12224.57</c:v>
                </c:pt>
                <c:pt idx="1586">
                  <c:v>15627.58</c:v>
                </c:pt>
                <c:pt idx="1587">
                  <c:v>18307.88</c:v>
                </c:pt>
                <c:pt idx="1588">
                  <c:v>20297.03</c:v>
                </c:pt>
                <c:pt idx="1589">
                  <c:v>20560.63</c:v>
                </c:pt>
                <c:pt idx="1590">
                  <c:v>18755.45</c:v>
                </c:pt>
                <c:pt idx="1591">
                  <c:v>15482.37</c:v>
                </c:pt>
                <c:pt idx="1592">
                  <c:v>11233.05</c:v>
                </c:pt>
                <c:pt idx="1593">
                  <c:v>7300.6170000000002</c:v>
                </c:pt>
                <c:pt idx="1594">
                  <c:v>4104.7129999999997</c:v>
                </c:pt>
                <c:pt idx="1595">
                  <c:v>1999.7760000000001</c:v>
                </c:pt>
                <c:pt idx="1596">
                  <c:v>781.63890000000004</c:v>
                </c:pt>
                <c:pt idx="1597">
                  <c:v>297.23230000000001</c:v>
                </c:pt>
                <c:pt idx="1598">
                  <c:v>154.1797</c:v>
                </c:pt>
                <c:pt idx="1599">
                  <c:v>178.56899999999999</c:v>
                </c:pt>
                <c:pt idx="1600">
                  <c:v>100.5778</c:v>
                </c:pt>
                <c:pt idx="1601">
                  <c:v>147.79939999999999</c:v>
                </c:pt>
                <c:pt idx="1602">
                  <c:v>140.327</c:v>
                </c:pt>
                <c:pt idx="1603">
                  <c:v>175.65090000000001</c:v>
                </c:pt>
                <c:pt idx="1604">
                  <c:v>227.0581</c:v>
                </c:pt>
                <c:pt idx="1605">
                  <c:v>106.0132</c:v>
                </c:pt>
                <c:pt idx="1606">
                  <c:v>221.31450000000001</c:v>
                </c:pt>
                <c:pt idx="1607">
                  <c:v>109.1455</c:v>
                </c:pt>
                <c:pt idx="1608">
                  <c:v>123.5115</c:v>
                </c:pt>
                <c:pt idx="1609">
                  <c:v>85.315669999999997</c:v>
                </c:pt>
                <c:pt idx="1610">
                  <c:v>61.64087</c:v>
                </c:pt>
                <c:pt idx="1611">
                  <c:v>140.7371</c:v>
                </c:pt>
                <c:pt idx="1612">
                  <c:v>95.248289999999997</c:v>
                </c:pt>
                <c:pt idx="1613">
                  <c:v>33.788330000000002</c:v>
                </c:pt>
                <c:pt idx="1614">
                  <c:v>144.66669999999999</c:v>
                </c:pt>
                <c:pt idx="1615">
                  <c:v>28.85718</c:v>
                </c:pt>
                <c:pt idx="1616">
                  <c:v>35.530149999999999</c:v>
                </c:pt>
                <c:pt idx="1617">
                  <c:v>-0.78161619999999998</c:v>
                </c:pt>
                <c:pt idx="1618">
                  <c:v>75.462649999999996</c:v>
                </c:pt>
                <c:pt idx="1619">
                  <c:v>74.022829999999999</c:v>
                </c:pt>
                <c:pt idx="1620">
                  <c:v>150.53299999999999</c:v>
                </c:pt>
                <c:pt idx="1621">
                  <c:v>155.52430000000001</c:v>
                </c:pt>
                <c:pt idx="1622">
                  <c:v>88.678470000000004</c:v>
                </c:pt>
                <c:pt idx="1623">
                  <c:v>114.80759999999999</c:v>
                </c:pt>
                <c:pt idx="1624">
                  <c:v>160.2944</c:v>
                </c:pt>
                <c:pt idx="1625">
                  <c:v>135.2122</c:v>
                </c:pt>
                <c:pt idx="1626">
                  <c:v>239.50720000000001</c:v>
                </c:pt>
                <c:pt idx="1627">
                  <c:v>216.3835</c:v>
                </c:pt>
                <c:pt idx="1628">
                  <c:v>349.399</c:v>
                </c:pt>
                <c:pt idx="1629">
                  <c:v>359.88549999999998</c:v>
                </c:pt>
                <c:pt idx="1630">
                  <c:v>284.34859999999998</c:v>
                </c:pt>
                <c:pt idx="1631">
                  <c:v>239.7039</c:v>
                </c:pt>
                <c:pt idx="1632">
                  <c:v>129.8871</c:v>
                </c:pt>
                <c:pt idx="1633">
                  <c:v>107.81229999999999</c:v>
                </c:pt>
                <c:pt idx="1634">
                  <c:v>122.49160000000001</c:v>
                </c:pt>
                <c:pt idx="1635">
                  <c:v>82.875</c:v>
                </c:pt>
                <c:pt idx="1636">
                  <c:v>81.75</c:v>
                </c:pt>
                <c:pt idx="1637">
                  <c:v>92.396119999999996</c:v>
                </c:pt>
                <c:pt idx="1638">
                  <c:v>197.666</c:v>
                </c:pt>
                <c:pt idx="1639">
                  <c:v>137.39609999999999</c:v>
                </c:pt>
                <c:pt idx="1640">
                  <c:v>122.78319999999999</c:v>
                </c:pt>
                <c:pt idx="1641">
                  <c:v>112.73099999999999</c:v>
                </c:pt>
                <c:pt idx="1642">
                  <c:v>134.375</c:v>
                </c:pt>
                <c:pt idx="1643">
                  <c:v>81.340090000000004</c:v>
                </c:pt>
                <c:pt idx="1644">
                  <c:v>64.039060000000006</c:v>
                </c:pt>
                <c:pt idx="1645">
                  <c:v>6.1872559999999996</c:v>
                </c:pt>
                <c:pt idx="1646">
                  <c:v>32.49109</c:v>
                </c:pt>
                <c:pt idx="1647">
                  <c:v>72.647459999999995</c:v>
                </c:pt>
                <c:pt idx="1648">
                  <c:v>121.95</c:v>
                </c:pt>
                <c:pt idx="1649">
                  <c:v>58.569209999999998</c:v>
                </c:pt>
                <c:pt idx="1650">
                  <c:v>112.3651</c:v>
                </c:pt>
                <c:pt idx="1651">
                  <c:v>138.81630000000001</c:v>
                </c:pt>
                <c:pt idx="1652">
                  <c:v>85.221190000000007</c:v>
                </c:pt>
                <c:pt idx="1653">
                  <c:v>77.757080000000002</c:v>
                </c:pt>
                <c:pt idx="1654">
                  <c:v>16.47119</c:v>
                </c:pt>
                <c:pt idx="1655">
                  <c:v>40.940800000000003</c:v>
                </c:pt>
                <c:pt idx="1656">
                  <c:v>-32.25</c:v>
                </c:pt>
                <c:pt idx="1657">
                  <c:v>79.839359999999999</c:v>
                </c:pt>
                <c:pt idx="1658">
                  <c:v>32.288209999999999</c:v>
                </c:pt>
                <c:pt idx="1659">
                  <c:v>3437.078</c:v>
                </c:pt>
                <c:pt idx="1660">
                  <c:v>111.9537</c:v>
                </c:pt>
                <c:pt idx="1661">
                  <c:v>106.4447</c:v>
                </c:pt>
                <c:pt idx="1662">
                  <c:v>157.9016</c:v>
                </c:pt>
                <c:pt idx="1663">
                  <c:v>232.62569999999999</c:v>
                </c:pt>
                <c:pt idx="1664">
                  <c:v>227.29499999999999</c:v>
                </c:pt>
                <c:pt idx="1665">
                  <c:v>229.41059999999999</c:v>
                </c:pt>
                <c:pt idx="1666">
                  <c:v>144.07210000000001</c:v>
                </c:pt>
                <c:pt idx="1667">
                  <c:v>165.20480000000001</c:v>
                </c:pt>
                <c:pt idx="1668">
                  <c:v>169.9468</c:v>
                </c:pt>
                <c:pt idx="1669">
                  <c:v>178.71729999999999</c:v>
                </c:pt>
                <c:pt idx="1670">
                  <c:v>50.665889999999997</c:v>
                </c:pt>
                <c:pt idx="1671">
                  <c:v>181.67400000000001</c:v>
                </c:pt>
                <c:pt idx="1672">
                  <c:v>151.67140000000001</c:v>
                </c:pt>
                <c:pt idx="1673">
                  <c:v>292.50420000000003</c:v>
                </c:pt>
                <c:pt idx="1674">
                  <c:v>326.84550000000002</c:v>
                </c:pt>
                <c:pt idx="1675">
                  <c:v>325.71350000000001</c:v>
                </c:pt>
                <c:pt idx="1676">
                  <c:v>352.02120000000002</c:v>
                </c:pt>
                <c:pt idx="1677">
                  <c:v>284.40010000000001</c:v>
                </c:pt>
                <c:pt idx="1678">
                  <c:v>297.76490000000001</c:v>
                </c:pt>
                <c:pt idx="1679">
                  <c:v>322.16500000000002</c:v>
                </c:pt>
                <c:pt idx="1680">
                  <c:v>182.07669999999999</c:v>
                </c:pt>
                <c:pt idx="1681">
                  <c:v>191.8407</c:v>
                </c:pt>
                <c:pt idx="1682">
                  <c:v>196.7148</c:v>
                </c:pt>
                <c:pt idx="1683">
                  <c:v>207.93510000000001</c:v>
                </c:pt>
                <c:pt idx="1684">
                  <c:v>250.1576</c:v>
                </c:pt>
                <c:pt idx="1685">
                  <c:v>220.75899999999999</c:v>
                </c:pt>
                <c:pt idx="1686">
                  <c:v>222.3766</c:v>
                </c:pt>
                <c:pt idx="1687">
                  <c:v>253.1216</c:v>
                </c:pt>
                <c:pt idx="1688">
                  <c:v>232.68459999999999</c:v>
                </c:pt>
                <c:pt idx="1689">
                  <c:v>199.47559999999999</c:v>
                </c:pt>
                <c:pt idx="1690">
                  <c:v>184.07300000000001</c:v>
                </c:pt>
                <c:pt idx="1691">
                  <c:v>123.9551</c:v>
                </c:pt>
                <c:pt idx="1692">
                  <c:v>217.12889999999999</c:v>
                </c:pt>
                <c:pt idx="1693">
                  <c:v>201.68899999999999</c:v>
                </c:pt>
                <c:pt idx="1694">
                  <c:v>196.80439999999999</c:v>
                </c:pt>
                <c:pt idx="1695">
                  <c:v>253.42580000000001</c:v>
                </c:pt>
                <c:pt idx="1696">
                  <c:v>267.33850000000001</c:v>
                </c:pt>
                <c:pt idx="1697">
                  <c:v>198.7439</c:v>
                </c:pt>
                <c:pt idx="1698">
                  <c:v>181.4495</c:v>
                </c:pt>
                <c:pt idx="1699">
                  <c:v>230.6157</c:v>
                </c:pt>
                <c:pt idx="1700">
                  <c:v>161.39109999999999</c:v>
                </c:pt>
                <c:pt idx="1701">
                  <c:v>262.91059999999999</c:v>
                </c:pt>
                <c:pt idx="1702">
                  <c:v>155.9691</c:v>
                </c:pt>
                <c:pt idx="1703">
                  <c:v>212.34399999999999</c:v>
                </c:pt>
                <c:pt idx="1704">
                  <c:v>140.84219999999999</c:v>
                </c:pt>
                <c:pt idx="1705">
                  <c:v>180.21680000000001</c:v>
                </c:pt>
                <c:pt idx="1706">
                  <c:v>166.1284</c:v>
                </c:pt>
                <c:pt idx="1707">
                  <c:v>132.89340000000001</c:v>
                </c:pt>
                <c:pt idx="1708">
                  <c:v>128.02279999999999</c:v>
                </c:pt>
                <c:pt idx="1709">
                  <c:v>127.3359</c:v>
                </c:pt>
                <c:pt idx="1710">
                  <c:v>150.50649999999999</c:v>
                </c:pt>
                <c:pt idx="1711">
                  <c:v>198.51050000000001</c:v>
                </c:pt>
                <c:pt idx="1712">
                  <c:v>173.5582</c:v>
                </c:pt>
                <c:pt idx="1713">
                  <c:v>189.34440000000001</c:v>
                </c:pt>
                <c:pt idx="1714">
                  <c:v>301.4957</c:v>
                </c:pt>
                <c:pt idx="1715">
                  <c:v>245.99340000000001</c:v>
                </c:pt>
                <c:pt idx="1716">
                  <c:v>196.8022</c:v>
                </c:pt>
                <c:pt idx="1717">
                  <c:v>241.9264</c:v>
                </c:pt>
                <c:pt idx="1718">
                  <c:v>197.8477</c:v>
                </c:pt>
                <c:pt idx="1719">
                  <c:v>127.6545</c:v>
                </c:pt>
                <c:pt idx="1720">
                  <c:v>158.5266</c:v>
                </c:pt>
                <c:pt idx="1721">
                  <c:v>62.521610000000003</c:v>
                </c:pt>
                <c:pt idx="1722">
                  <c:v>79.061769999999996</c:v>
                </c:pt>
                <c:pt idx="1723">
                  <c:v>59.930909999999997</c:v>
                </c:pt>
                <c:pt idx="1724">
                  <c:v>135.17160000000001</c:v>
                </c:pt>
                <c:pt idx="1725">
                  <c:v>47.541260000000001</c:v>
                </c:pt>
                <c:pt idx="1726">
                  <c:v>99.619380000000007</c:v>
                </c:pt>
                <c:pt idx="1727">
                  <c:v>139.28030000000001</c:v>
                </c:pt>
                <c:pt idx="1728">
                  <c:v>-10.00989</c:v>
                </c:pt>
                <c:pt idx="1729">
                  <c:v>102.9312</c:v>
                </c:pt>
                <c:pt idx="1730">
                  <c:v>104.30419999999999</c:v>
                </c:pt>
                <c:pt idx="1731">
                  <c:v>22.912839999999999</c:v>
                </c:pt>
                <c:pt idx="1732">
                  <c:v>100.5171</c:v>
                </c:pt>
                <c:pt idx="1733">
                  <c:v>63.090820000000001</c:v>
                </c:pt>
                <c:pt idx="1734">
                  <c:v>156.13399999999999</c:v>
                </c:pt>
                <c:pt idx="1735">
                  <c:v>229.5994</c:v>
                </c:pt>
                <c:pt idx="1736">
                  <c:v>249.77</c:v>
                </c:pt>
                <c:pt idx="1737">
                  <c:v>259.07459999999998</c:v>
                </c:pt>
                <c:pt idx="1738">
                  <c:v>193.07589999999999</c:v>
                </c:pt>
                <c:pt idx="1739">
                  <c:v>210.876</c:v>
                </c:pt>
                <c:pt idx="1740">
                  <c:v>206.89599999999999</c:v>
                </c:pt>
                <c:pt idx="1741">
                  <c:v>129.11840000000001</c:v>
                </c:pt>
                <c:pt idx="1742">
                  <c:v>99.042969999999997</c:v>
                </c:pt>
                <c:pt idx="1743">
                  <c:v>50.551760000000002</c:v>
                </c:pt>
                <c:pt idx="1744">
                  <c:v>24.776489999999999</c:v>
                </c:pt>
                <c:pt idx="1745">
                  <c:v>53.012569999999997</c:v>
                </c:pt>
                <c:pt idx="1746">
                  <c:v>79.961060000000003</c:v>
                </c:pt>
                <c:pt idx="1747">
                  <c:v>128.82980000000001</c:v>
                </c:pt>
                <c:pt idx="1748">
                  <c:v>150.64580000000001</c:v>
                </c:pt>
                <c:pt idx="1749">
                  <c:v>179.9796</c:v>
                </c:pt>
                <c:pt idx="1750">
                  <c:v>225.7063</c:v>
                </c:pt>
                <c:pt idx="1751">
                  <c:v>308.1311</c:v>
                </c:pt>
                <c:pt idx="1752">
                  <c:v>351.79050000000001</c:v>
                </c:pt>
                <c:pt idx="1753">
                  <c:v>377.7561</c:v>
                </c:pt>
                <c:pt idx="1754">
                  <c:v>351.33890000000002</c:v>
                </c:pt>
                <c:pt idx="1755">
                  <c:v>281.1875</c:v>
                </c:pt>
                <c:pt idx="1756">
                  <c:v>265.36079999999998</c:v>
                </c:pt>
                <c:pt idx="1757">
                  <c:v>207.01560000000001</c:v>
                </c:pt>
                <c:pt idx="1758">
                  <c:v>193.3409</c:v>
                </c:pt>
                <c:pt idx="1759">
                  <c:v>200.64060000000001</c:v>
                </c:pt>
                <c:pt idx="1760">
                  <c:v>111.0111</c:v>
                </c:pt>
                <c:pt idx="1761">
                  <c:v>125.04300000000001</c:v>
                </c:pt>
                <c:pt idx="1762">
                  <c:v>106.16930000000001</c:v>
                </c:pt>
                <c:pt idx="1763">
                  <c:v>74.053709999999995</c:v>
                </c:pt>
                <c:pt idx="1764">
                  <c:v>191.155</c:v>
                </c:pt>
                <c:pt idx="1765">
                  <c:v>153.6465</c:v>
                </c:pt>
                <c:pt idx="1766">
                  <c:v>148.0264</c:v>
                </c:pt>
                <c:pt idx="1767">
                  <c:v>91.763670000000005</c:v>
                </c:pt>
                <c:pt idx="1768">
                  <c:v>59.70093</c:v>
                </c:pt>
                <c:pt idx="1769">
                  <c:v>100.6377</c:v>
                </c:pt>
                <c:pt idx="1770">
                  <c:v>108.443</c:v>
                </c:pt>
                <c:pt idx="1771">
                  <c:v>32.281010000000002</c:v>
                </c:pt>
                <c:pt idx="1772">
                  <c:v>32.616329999999998</c:v>
                </c:pt>
                <c:pt idx="1773">
                  <c:v>52.464359999999999</c:v>
                </c:pt>
                <c:pt idx="1774">
                  <c:v>86.441410000000005</c:v>
                </c:pt>
                <c:pt idx="1775">
                  <c:v>-37.80688</c:v>
                </c:pt>
                <c:pt idx="1776">
                  <c:v>110.4509</c:v>
                </c:pt>
                <c:pt idx="1777">
                  <c:v>12.41699</c:v>
                </c:pt>
                <c:pt idx="1778">
                  <c:v>36.406010000000002</c:v>
                </c:pt>
                <c:pt idx="1779">
                  <c:v>76.906130000000005</c:v>
                </c:pt>
                <c:pt idx="1780">
                  <c:v>175.83920000000001</c:v>
                </c:pt>
                <c:pt idx="1781">
                  <c:v>187.09950000000001</c:v>
                </c:pt>
                <c:pt idx="1782">
                  <c:v>277.28269999999998</c:v>
                </c:pt>
                <c:pt idx="1783">
                  <c:v>252.87190000000001</c:v>
                </c:pt>
                <c:pt idx="1784">
                  <c:v>292.16919999999999</c:v>
                </c:pt>
                <c:pt idx="1785">
                  <c:v>290.38659999999999</c:v>
                </c:pt>
                <c:pt idx="1786">
                  <c:v>268.39580000000001</c:v>
                </c:pt>
                <c:pt idx="1787">
                  <c:v>320.25</c:v>
                </c:pt>
                <c:pt idx="1788">
                  <c:v>151.4332</c:v>
                </c:pt>
                <c:pt idx="1789">
                  <c:v>165.82810000000001</c:v>
                </c:pt>
                <c:pt idx="1790">
                  <c:v>65.717410000000001</c:v>
                </c:pt>
                <c:pt idx="1791">
                  <c:v>75.792969999999997</c:v>
                </c:pt>
                <c:pt idx="1792">
                  <c:v>0.36816409999999999</c:v>
                </c:pt>
                <c:pt idx="1793">
                  <c:v>89.990229999999997</c:v>
                </c:pt>
                <c:pt idx="1794">
                  <c:v>111.01860000000001</c:v>
                </c:pt>
                <c:pt idx="1795">
                  <c:v>47.708979999999997</c:v>
                </c:pt>
                <c:pt idx="1796">
                  <c:v>79.840819999999994</c:v>
                </c:pt>
                <c:pt idx="1797">
                  <c:v>79.229740000000007</c:v>
                </c:pt>
                <c:pt idx="1798">
                  <c:v>24.177250000000001</c:v>
                </c:pt>
                <c:pt idx="1799">
                  <c:v>79.585449999999994</c:v>
                </c:pt>
                <c:pt idx="1800">
                  <c:v>55.581299999999999</c:v>
                </c:pt>
                <c:pt idx="1801">
                  <c:v>146.57169999999999</c:v>
                </c:pt>
                <c:pt idx="1802">
                  <c:v>53.425049999999999</c:v>
                </c:pt>
                <c:pt idx="1803">
                  <c:v>168.3723</c:v>
                </c:pt>
                <c:pt idx="1804">
                  <c:v>130.62209999999999</c:v>
                </c:pt>
                <c:pt idx="1805">
                  <c:v>190.4546</c:v>
                </c:pt>
                <c:pt idx="1806">
                  <c:v>186.2242</c:v>
                </c:pt>
                <c:pt idx="1807">
                  <c:v>197.7122</c:v>
                </c:pt>
                <c:pt idx="1808">
                  <c:v>186.9453</c:v>
                </c:pt>
                <c:pt idx="1809">
                  <c:v>164.60740000000001</c:v>
                </c:pt>
                <c:pt idx="1810">
                  <c:v>194.4084</c:v>
                </c:pt>
                <c:pt idx="1811">
                  <c:v>169.31979999999999</c:v>
                </c:pt>
                <c:pt idx="1812">
                  <c:v>152.405</c:v>
                </c:pt>
                <c:pt idx="1813">
                  <c:v>122.11960000000001</c:v>
                </c:pt>
                <c:pt idx="1814">
                  <c:v>107.3079</c:v>
                </c:pt>
                <c:pt idx="1815">
                  <c:v>124.1591</c:v>
                </c:pt>
                <c:pt idx="1816">
                  <c:v>147.76859999999999</c:v>
                </c:pt>
                <c:pt idx="1817">
                  <c:v>118.0908</c:v>
                </c:pt>
                <c:pt idx="1818">
                  <c:v>128.78829999999999</c:v>
                </c:pt>
                <c:pt idx="1819">
                  <c:v>118.191</c:v>
                </c:pt>
                <c:pt idx="1820">
                  <c:v>188.67679999999999</c:v>
                </c:pt>
                <c:pt idx="1821">
                  <c:v>162.64670000000001</c:v>
                </c:pt>
                <c:pt idx="1822">
                  <c:v>175.4443</c:v>
                </c:pt>
                <c:pt idx="1823">
                  <c:v>125.55540000000001</c:v>
                </c:pt>
                <c:pt idx="1824">
                  <c:v>181.75129999999999</c:v>
                </c:pt>
                <c:pt idx="1825">
                  <c:v>75.627319999999997</c:v>
                </c:pt>
                <c:pt idx="1826">
                  <c:v>206.33860000000001</c:v>
                </c:pt>
                <c:pt idx="1827">
                  <c:v>23.977540000000001</c:v>
                </c:pt>
                <c:pt idx="1828">
                  <c:v>69.081909999999993</c:v>
                </c:pt>
                <c:pt idx="1829">
                  <c:v>92.735720000000001</c:v>
                </c:pt>
                <c:pt idx="1830">
                  <c:v>60.739870000000003</c:v>
                </c:pt>
                <c:pt idx="1831">
                  <c:v>128.77189999999999</c:v>
                </c:pt>
                <c:pt idx="1832">
                  <c:v>118.0313</c:v>
                </c:pt>
                <c:pt idx="1833">
                  <c:v>122.871</c:v>
                </c:pt>
                <c:pt idx="1834">
                  <c:v>103.4485</c:v>
                </c:pt>
                <c:pt idx="1835">
                  <c:v>141.76830000000001</c:v>
                </c:pt>
                <c:pt idx="1836">
                  <c:v>33.321289999999998</c:v>
                </c:pt>
                <c:pt idx="1837">
                  <c:v>121.3304</c:v>
                </c:pt>
                <c:pt idx="1838">
                  <c:v>110.2512</c:v>
                </c:pt>
                <c:pt idx="1839">
                  <c:v>46.038089999999997</c:v>
                </c:pt>
                <c:pt idx="1840">
                  <c:v>44.736330000000002</c:v>
                </c:pt>
                <c:pt idx="1841">
                  <c:v>78.8429</c:v>
                </c:pt>
                <c:pt idx="1842">
                  <c:v>25.031130000000001</c:v>
                </c:pt>
                <c:pt idx="1843">
                  <c:v>79.666380000000004</c:v>
                </c:pt>
                <c:pt idx="1844">
                  <c:v>74.485839999999996</c:v>
                </c:pt>
                <c:pt idx="1845">
                  <c:v>41.32837</c:v>
                </c:pt>
                <c:pt idx="1846">
                  <c:v>12.661379999999999</c:v>
                </c:pt>
                <c:pt idx="1847">
                  <c:v>51.739750000000001</c:v>
                </c:pt>
                <c:pt idx="1848">
                  <c:v>76.298220000000001</c:v>
                </c:pt>
                <c:pt idx="1849">
                  <c:v>104.01730000000001</c:v>
                </c:pt>
                <c:pt idx="1850">
                  <c:v>79.925290000000004</c:v>
                </c:pt>
                <c:pt idx="1851">
                  <c:v>107.8984</c:v>
                </c:pt>
                <c:pt idx="1852">
                  <c:v>76.145750000000007</c:v>
                </c:pt>
                <c:pt idx="1853">
                  <c:v>95.964600000000004</c:v>
                </c:pt>
                <c:pt idx="1854">
                  <c:v>188.81370000000001</c:v>
                </c:pt>
                <c:pt idx="1855">
                  <c:v>108.54089999999999</c:v>
                </c:pt>
                <c:pt idx="1856">
                  <c:v>106.9644</c:v>
                </c:pt>
                <c:pt idx="1857">
                  <c:v>105.64060000000001</c:v>
                </c:pt>
                <c:pt idx="1858">
                  <c:v>171.7302</c:v>
                </c:pt>
                <c:pt idx="1859">
                  <c:v>122.5244</c:v>
                </c:pt>
                <c:pt idx="1860">
                  <c:v>190.26390000000001</c:v>
                </c:pt>
                <c:pt idx="1861">
                  <c:v>155.54689999999999</c:v>
                </c:pt>
                <c:pt idx="1862">
                  <c:v>100.6885</c:v>
                </c:pt>
                <c:pt idx="1863">
                  <c:v>59.349119999999999</c:v>
                </c:pt>
                <c:pt idx="1864">
                  <c:v>86.052250000000001</c:v>
                </c:pt>
                <c:pt idx="1865">
                  <c:v>81.826779999999999</c:v>
                </c:pt>
                <c:pt idx="1866">
                  <c:v>74.874269999999996</c:v>
                </c:pt>
                <c:pt idx="1867">
                  <c:v>71.051760000000002</c:v>
                </c:pt>
                <c:pt idx="1868">
                  <c:v>100.7859</c:v>
                </c:pt>
                <c:pt idx="1869">
                  <c:v>52.68188</c:v>
                </c:pt>
                <c:pt idx="1870">
                  <c:v>44.718139999999998</c:v>
                </c:pt>
                <c:pt idx="1871">
                  <c:v>75.13391</c:v>
                </c:pt>
                <c:pt idx="1872">
                  <c:v>119.91630000000001</c:v>
                </c:pt>
                <c:pt idx="1873">
                  <c:v>69.070310000000006</c:v>
                </c:pt>
                <c:pt idx="1874">
                  <c:v>57.688960000000002</c:v>
                </c:pt>
                <c:pt idx="1875">
                  <c:v>2.0402830000000001</c:v>
                </c:pt>
                <c:pt idx="1876">
                  <c:v>127.57080000000001</c:v>
                </c:pt>
                <c:pt idx="1877">
                  <c:v>-12.255000000000001</c:v>
                </c:pt>
                <c:pt idx="1878">
                  <c:v>35.638309999999997</c:v>
                </c:pt>
                <c:pt idx="1879">
                  <c:v>69.066040000000001</c:v>
                </c:pt>
                <c:pt idx="1880">
                  <c:v>166.9502</c:v>
                </c:pt>
                <c:pt idx="1881">
                  <c:v>140.2585</c:v>
                </c:pt>
                <c:pt idx="1882">
                  <c:v>57.1875</c:v>
                </c:pt>
                <c:pt idx="1883">
                  <c:v>104</c:v>
                </c:pt>
                <c:pt idx="1884">
                  <c:v>111.62649999999999</c:v>
                </c:pt>
                <c:pt idx="1885">
                  <c:v>50.3125</c:v>
                </c:pt>
                <c:pt idx="1886">
                  <c:v>97.883669999999995</c:v>
                </c:pt>
                <c:pt idx="1887">
                  <c:v>103.5547</c:v>
                </c:pt>
                <c:pt idx="1888">
                  <c:v>64.167969999999997</c:v>
                </c:pt>
                <c:pt idx="1889">
                  <c:v>32.554690000000001</c:v>
                </c:pt>
                <c:pt idx="1890">
                  <c:v>101.0977</c:v>
                </c:pt>
                <c:pt idx="1891">
                  <c:v>56.521850000000001</c:v>
                </c:pt>
                <c:pt idx="1892">
                  <c:v>53.289059999999999</c:v>
                </c:pt>
                <c:pt idx="1893">
                  <c:v>81.021850000000001</c:v>
                </c:pt>
                <c:pt idx="1894">
                  <c:v>32.984380000000002</c:v>
                </c:pt>
                <c:pt idx="1895">
                  <c:v>69.417969999999997</c:v>
                </c:pt>
                <c:pt idx="1896">
                  <c:v>43.028320000000001</c:v>
                </c:pt>
                <c:pt idx="1897">
                  <c:v>6.5234379999999996</c:v>
                </c:pt>
                <c:pt idx="1898">
                  <c:v>30.00684</c:v>
                </c:pt>
                <c:pt idx="1899">
                  <c:v>47.831049999999998</c:v>
                </c:pt>
                <c:pt idx="1900">
                  <c:v>99.197270000000003</c:v>
                </c:pt>
                <c:pt idx="1901">
                  <c:v>53.920900000000003</c:v>
                </c:pt>
                <c:pt idx="1902">
                  <c:v>30.217770000000002</c:v>
                </c:pt>
                <c:pt idx="1903">
                  <c:v>4.9609379999999996</c:v>
                </c:pt>
                <c:pt idx="1904">
                  <c:v>45.240229999999997</c:v>
                </c:pt>
                <c:pt idx="1905">
                  <c:v>135.0967</c:v>
                </c:pt>
                <c:pt idx="1906">
                  <c:v>138.73339999999999</c:v>
                </c:pt>
                <c:pt idx="1907">
                  <c:v>123.3777</c:v>
                </c:pt>
                <c:pt idx="1908">
                  <c:v>65.613280000000003</c:v>
                </c:pt>
                <c:pt idx="1909">
                  <c:v>106.1897</c:v>
                </c:pt>
                <c:pt idx="1910">
                  <c:v>91.117189999999994</c:v>
                </c:pt>
                <c:pt idx="1911">
                  <c:v>101.6431</c:v>
                </c:pt>
                <c:pt idx="1912">
                  <c:v>86.632810000000006</c:v>
                </c:pt>
                <c:pt idx="1913">
                  <c:v>41.432740000000003</c:v>
                </c:pt>
                <c:pt idx="1914">
                  <c:v>55.613280000000003</c:v>
                </c:pt>
                <c:pt idx="1915">
                  <c:v>64.001339999999999</c:v>
                </c:pt>
                <c:pt idx="1916">
                  <c:v>79.421880000000002</c:v>
                </c:pt>
                <c:pt idx="1917">
                  <c:v>91.776859999999999</c:v>
                </c:pt>
                <c:pt idx="1918">
                  <c:v>67.184079999999994</c:v>
                </c:pt>
                <c:pt idx="1919">
                  <c:v>40.314210000000003</c:v>
                </c:pt>
                <c:pt idx="1920">
                  <c:v>61.496580000000002</c:v>
                </c:pt>
                <c:pt idx="1921">
                  <c:v>-4.7661129999999998</c:v>
                </c:pt>
                <c:pt idx="1922">
                  <c:v>38.563229999999997</c:v>
                </c:pt>
                <c:pt idx="1923">
                  <c:v>27.878540000000001</c:v>
                </c:pt>
                <c:pt idx="1924">
                  <c:v>67.207279999999997</c:v>
                </c:pt>
                <c:pt idx="1925">
                  <c:v>89.422610000000006</c:v>
                </c:pt>
                <c:pt idx="1926">
                  <c:v>67.360839999999996</c:v>
                </c:pt>
                <c:pt idx="1927">
                  <c:v>6.7183840000000004</c:v>
                </c:pt>
                <c:pt idx="1928">
                  <c:v>49.478520000000003</c:v>
                </c:pt>
                <c:pt idx="1929">
                  <c:v>41.31006</c:v>
                </c:pt>
                <c:pt idx="1930">
                  <c:v>92.292969999999997</c:v>
                </c:pt>
                <c:pt idx="1931">
                  <c:v>98.728520000000003</c:v>
                </c:pt>
                <c:pt idx="1932">
                  <c:v>37.579590000000003</c:v>
                </c:pt>
                <c:pt idx="1933">
                  <c:v>85.181640000000002</c:v>
                </c:pt>
                <c:pt idx="1934">
                  <c:v>63.829590000000003</c:v>
                </c:pt>
                <c:pt idx="1935">
                  <c:v>60.341799999999999</c:v>
                </c:pt>
                <c:pt idx="1936">
                  <c:v>37.547849999999997</c:v>
                </c:pt>
                <c:pt idx="1937">
                  <c:v>71.501949999999994</c:v>
                </c:pt>
                <c:pt idx="1938">
                  <c:v>72.817629999999994</c:v>
                </c:pt>
                <c:pt idx="1939">
                  <c:v>25.785160000000001</c:v>
                </c:pt>
                <c:pt idx="1940">
                  <c:v>60.786380000000001</c:v>
                </c:pt>
                <c:pt idx="1941">
                  <c:v>40.513669999999998</c:v>
                </c:pt>
                <c:pt idx="1942">
                  <c:v>58.152340000000002</c:v>
                </c:pt>
                <c:pt idx="1943">
                  <c:v>19.98047</c:v>
                </c:pt>
                <c:pt idx="1944">
                  <c:v>37.771000000000001</c:v>
                </c:pt>
                <c:pt idx="1945">
                  <c:v>57.066409999999998</c:v>
                </c:pt>
                <c:pt idx="1946">
                  <c:v>39.339359999999999</c:v>
                </c:pt>
                <c:pt idx="1947">
                  <c:v>98.684569999999994</c:v>
                </c:pt>
                <c:pt idx="1948">
                  <c:v>80.393069999999994</c:v>
                </c:pt>
                <c:pt idx="1949">
                  <c:v>13.674799999999999</c:v>
                </c:pt>
                <c:pt idx="1950">
                  <c:v>69.587459999999993</c:v>
                </c:pt>
                <c:pt idx="1951">
                  <c:v>89.525760000000005</c:v>
                </c:pt>
                <c:pt idx="1952">
                  <c:v>42.515749999999997</c:v>
                </c:pt>
                <c:pt idx="1953">
                  <c:v>65.183959999999999</c:v>
                </c:pt>
                <c:pt idx="1954">
                  <c:v>88.967830000000006</c:v>
                </c:pt>
                <c:pt idx="1955">
                  <c:v>94.167969999999997</c:v>
                </c:pt>
                <c:pt idx="1956">
                  <c:v>49.311520000000002</c:v>
                </c:pt>
                <c:pt idx="1957">
                  <c:v>102.45310000000001</c:v>
                </c:pt>
                <c:pt idx="1958">
                  <c:v>80.515630000000002</c:v>
                </c:pt>
                <c:pt idx="1959">
                  <c:v>29.890630000000002</c:v>
                </c:pt>
                <c:pt idx="1960">
                  <c:v>35.648440000000001</c:v>
                </c:pt>
                <c:pt idx="1961">
                  <c:v>51.096679999999999</c:v>
                </c:pt>
                <c:pt idx="1962">
                  <c:v>68.545900000000003</c:v>
                </c:pt>
                <c:pt idx="1963">
                  <c:v>98.081050000000005</c:v>
                </c:pt>
                <c:pt idx="1964">
                  <c:v>47.733400000000003</c:v>
                </c:pt>
                <c:pt idx="1965">
                  <c:v>3.3520509999999999</c:v>
                </c:pt>
                <c:pt idx="1966">
                  <c:v>53.579099999999997</c:v>
                </c:pt>
                <c:pt idx="1967">
                  <c:v>34.306150000000002</c:v>
                </c:pt>
                <c:pt idx="1968">
                  <c:v>23.8916</c:v>
                </c:pt>
                <c:pt idx="1969">
                  <c:v>72.674800000000005</c:v>
                </c:pt>
                <c:pt idx="1970">
                  <c:v>41.695309999999999</c:v>
                </c:pt>
                <c:pt idx="1971">
                  <c:v>27.142579999999999</c:v>
                </c:pt>
                <c:pt idx="1972">
                  <c:v>86.964839999999995</c:v>
                </c:pt>
                <c:pt idx="1973">
                  <c:v>39.296880000000002</c:v>
                </c:pt>
                <c:pt idx="1974">
                  <c:v>50.568359999999998</c:v>
                </c:pt>
                <c:pt idx="1975">
                  <c:v>112.3125</c:v>
                </c:pt>
                <c:pt idx="1976">
                  <c:v>50.134770000000003</c:v>
                </c:pt>
                <c:pt idx="1977">
                  <c:v>45.0625</c:v>
                </c:pt>
                <c:pt idx="1978">
                  <c:v>88.511719999999997</c:v>
                </c:pt>
                <c:pt idx="1979">
                  <c:v>57.375</c:v>
                </c:pt>
                <c:pt idx="1980">
                  <c:v>80.488280000000003</c:v>
                </c:pt>
                <c:pt idx="1981">
                  <c:v>49.15625</c:v>
                </c:pt>
                <c:pt idx="1982">
                  <c:v>47.125</c:v>
                </c:pt>
                <c:pt idx="1983">
                  <c:v>83.558109999999999</c:v>
                </c:pt>
                <c:pt idx="1984">
                  <c:v>18.90155</c:v>
                </c:pt>
                <c:pt idx="1985">
                  <c:v>18.526859999999999</c:v>
                </c:pt>
                <c:pt idx="1986">
                  <c:v>74.52655</c:v>
                </c:pt>
                <c:pt idx="1987">
                  <c:v>68.820430000000002</c:v>
                </c:pt>
                <c:pt idx="1988">
                  <c:v>18.625</c:v>
                </c:pt>
                <c:pt idx="1989">
                  <c:v>-36.462519999999998</c:v>
                </c:pt>
                <c:pt idx="1990">
                  <c:v>33.549990000000001</c:v>
                </c:pt>
                <c:pt idx="1991">
                  <c:v>64.592039999999997</c:v>
                </c:pt>
                <c:pt idx="1992">
                  <c:v>81.837159999999997</c:v>
                </c:pt>
                <c:pt idx="1993">
                  <c:v>53</c:v>
                </c:pt>
                <c:pt idx="1994">
                  <c:v>70.311520000000002</c:v>
                </c:pt>
                <c:pt idx="1995">
                  <c:v>27.990600000000001</c:v>
                </c:pt>
                <c:pt idx="1996">
                  <c:v>33.022579999999998</c:v>
                </c:pt>
                <c:pt idx="1997">
                  <c:v>17.98657</c:v>
                </c:pt>
                <c:pt idx="1998">
                  <c:v>39.498170000000002</c:v>
                </c:pt>
                <c:pt idx="19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D2-49C3-AE16-E610B02B42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960335"/>
        <c:axId val="1099961999"/>
      </c:scatterChart>
      <c:valAx>
        <c:axId val="1099960335"/>
        <c:scaling>
          <c:orientation val="minMax"/>
          <c:max val="1800"/>
          <c:min val="80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99961999"/>
        <c:crosses val="autoZero"/>
        <c:crossBetween val="midCat"/>
      </c:valAx>
      <c:valAx>
        <c:axId val="1099961999"/>
        <c:scaling>
          <c:orientation val="minMax"/>
          <c:max val="20000"/>
          <c:min val="-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999603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21352f5-90c1-4731-8860-d6d3c0b707d9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5755138516533E-2"/>
          <c:y val="3.7529853292391703E-2"/>
          <c:w val="0.95084897229669396"/>
          <c:h val="0.938587512794268"/>
        </c:manualLayout>
      </c:layout>
      <c:scatterChart>
        <c:scatterStyle val="lineMarker"/>
        <c:varyColors val="0"/>
        <c:ser>
          <c:idx val="0"/>
          <c:order val="0"/>
          <c:spPr>
            <a:ln w="95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xVal>
            <c:numRef>
              <c:f>Sheet2!$A$1:$A$2000</c:f>
              <c:numCache>
                <c:formatCode>General</c:formatCode>
                <c:ptCount val="2000"/>
                <c:pt idx="0">
                  <c:v>320.01560000000001</c:v>
                </c:pt>
                <c:pt idx="1">
                  <c:v>322.78230000000002</c:v>
                </c:pt>
                <c:pt idx="2">
                  <c:v>325.548</c:v>
                </c:pt>
                <c:pt idx="3">
                  <c:v>328.31279999999998</c:v>
                </c:pt>
                <c:pt idx="4">
                  <c:v>331.07659999999998</c:v>
                </c:pt>
                <c:pt idx="5">
                  <c:v>333.83940000000001</c:v>
                </c:pt>
                <c:pt idx="6">
                  <c:v>336.60129999999998</c:v>
                </c:pt>
                <c:pt idx="7">
                  <c:v>339.36219999999997</c:v>
                </c:pt>
                <c:pt idx="8">
                  <c:v>342.12220000000002</c:v>
                </c:pt>
                <c:pt idx="9">
                  <c:v>344.88119999999998</c:v>
                </c:pt>
                <c:pt idx="10">
                  <c:v>347.63920000000002</c:v>
                </c:pt>
                <c:pt idx="11">
                  <c:v>350.3963</c:v>
                </c:pt>
                <c:pt idx="12">
                  <c:v>353.1524</c:v>
                </c:pt>
                <c:pt idx="13">
                  <c:v>355.90750000000003</c:v>
                </c:pt>
                <c:pt idx="14">
                  <c:v>358.6617</c:v>
                </c:pt>
                <c:pt idx="15">
                  <c:v>361.41489999999999</c:v>
                </c:pt>
                <c:pt idx="16">
                  <c:v>364.16719999999998</c:v>
                </c:pt>
                <c:pt idx="17">
                  <c:v>366.91849999999999</c:v>
                </c:pt>
                <c:pt idx="18">
                  <c:v>369.66890000000001</c:v>
                </c:pt>
                <c:pt idx="19">
                  <c:v>372.41829999999999</c:v>
                </c:pt>
                <c:pt idx="20">
                  <c:v>375.16669999999999</c:v>
                </c:pt>
                <c:pt idx="21">
                  <c:v>377.91419999999999</c:v>
                </c:pt>
                <c:pt idx="22">
                  <c:v>380.66070000000002</c:v>
                </c:pt>
                <c:pt idx="23">
                  <c:v>383.40629999999999</c:v>
                </c:pt>
                <c:pt idx="24">
                  <c:v>386.15089999999998</c:v>
                </c:pt>
                <c:pt idx="25">
                  <c:v>388.89460000000003</c:v>
                </c:pt>
                <c:pt idx="26">
                  <c:v>391.63720000000001</c:v>
                </c:pt>
                <c:pt idx="27">
                  <c:v>394.37900000000002</c:v>
                </c:pt>
                <c:pt idx="28">
                  <c:v>397.1198</c:v>
                </c:pt>
                <c:pt idx="29">
                  <c:v>399.8596</c:v>
                </c:pt>
                <c:pt idx="30">
                  <c:v>402.5985</c:v>
                </c:pt>
                <c:pt idx="31">
                  <c:v>405.33640000000003</c:v>
                </c:pt>
                <c:pt idx="32">
                  <c:v>408.07330000000002</c:v>
                </c:pt>
                <c:pt idx="33">
                  <c:v>410.80939999999998</c:v>
                </c:pt>
                <c:pt idx="34">
                  <c:v>413.5444</c:v>
                </c:pt>
                <c:pt idx="35">
                  <c:v>416.27850000000001</c:v>
                </c:pt>
                <c:pt idx="36">
                  <c:v>419.01170000000002</c:v>
                </c:pt>
                <c:pt idx="37">
                  <c:v>421.74380000000002</c:v>
                </c:pt>
                <c:pt idx="38">
                  <c:v>424.4751</c:v>
                </c:pt>
                <c:pt idx="39">
                  <c:v>427.2054</c:v>
                </c:pt>
                <c:pt idx="40">
                  <c:v>429.93470000000002</c:v>
                </c:pt>
                <c:pt idx="41">
                  <c:v>432.66309999999999</c:v>
                </c:pt>
                <c:pt idx="42">
                  <c:v>435.39049999999997</c:v>
                </c:pt>
                <c:pt idx="43">
                  <c:v>438.11700000000002</c:v>
                </c:pt>
                <c:pt idx="44">
                  <c:v>440.84249999999997</c:v>
                </c:pt>
                <c:pt idx="45">
                  <c:v>443.56709999999998</c:v>
                </c:pt>
                <c:pt idx="46">
                  <c:v>446.29070000000002</c:v>
                </c:pt>
                <c:pt idx="47">
                  <c:v>449.01339999999999</c:v>
                </c:pt>
                <c:pt idx="48">
                  <c:v>451.73509999999999</c:v>
                </c:pt>
                <c:pt idx="49">
                  <c:v>454.45580000000001</c:v>
                </c:pt>
                <c:pt idx="50">
                  <c:v>457.17570000000001</c:v>
                </c:pt>
                <c:pt idx="51">
                  <c:v>459.89449999999999</c:v>
                </c:pt>
                <c:pt idx="52">
                  <c:v>462.61250000000001</c:v>
                </c:pt>
                <c:pt idx="53">
                  <c:v>465.32940000000002</c:v>
                </c:pt>
                <c:pt idx="54">
                  <c:v>468.04539999999997</c:v>
                </c:pt>
                <c:pt idx="55">
                  <c:v>470.76049999999998</c:v>
                </c:pt>
                <c:pt idx="56">
                  <c:v>473.47460000000001</c:v>
                </c:pt>
                <c:pt idx="57">
                  <c:v>476.18779999999998</c:v>
                </c:pt>
                <c:pt idx="58">
                  <c:v>478.9</c:v>
                </c:pt>
                <c:pt idx="59">
                  <c:v>481.61130000000003</c:v>
                </c:pt>
                <c:pt idx="60">
                  <c:v>484.32170000000002</c:v>
                </c:pt>
                <c:pt idx="61">
                  <c:v>487.03100000000001</c:v>
                </c:pt>
                <c:pt idx="62">
                  <c:v>489.73950000000002</c:v>
                </c:pt>
                <c:pt idx="63">
                  <c:v>492.447</c:v>
                </c:pt>
                <c:pt idx="64">
                  <c:v>495.15350000000001</c:v>
                </c:pt>
                <c:pt idx="65">
                  <c:v>497.85910000000001</c:v>
                </c:pt>
                <c:pt idx="66">
                  <c:v>500.56380000000001</c:v>
                </c:pt>
                <c:pt idx="67">
                  <c:v>503.26749999999998</c:v>
                </c:pt>
                <c:pt idx="68">
                  <c:v>505.97019999999998</c:v>
                </c:pt>
                <c:pt idx="69">
                  <c:v>508.6721</c:v>
                </c:pt>
                <c:pt idx="70">
                  <c:v>511.37290000000002</c:v>
                </c:pt>
                <c:pt idx="71">
                  <c:v>514.0729</c:v>
                </c:pt>
                <c:pt idx="72">
                  <c:v>516.77189999999996</c:v>
                </c:pt>
                <c:pt idx="73">
                  <c:v>519.46979999999996</c:v>
                </c:pt>
                <c:pt idx="74">
                  <c:v>522.16700000000003</c:v>
                </c:pt>
                <c:pt idx="75">
                  <c:v>524.86310000000003</c:v>
                </c:pt>
                <c:pt idx="76">
                  <c:v>527.55830000000003</c:v>
                </c:pt>
                <c:pt idx="77">
                  <c:v>530.25260000000003</c:v>
                </c:pt>
                <c:pt idx="78">
                  <c:v>532.94590000000005</c:v>
                </c:pt>
                <c:pt idx="79">
                  <c:v>535.63829999999996</c:v>
                </c:pt>
                <c:pt idx="80">
                  <c:v>538.3297</c:v>
                </c:pt>
                <c:pt idx="81">
                  <c:v>541.02020000000005</c:v>
                </c:pt>
                <c:pt idx="82">
                  <c:v>543.70979999999997</c:v>
                </c:pt>
                <c:pt idx="83">
                  <c:v>546.39840000000004</c:v>
                </c:pt>
                <c:pt idx="84">
                  <c:v>549.08609999999999</c:v>
                </c:pt>
                <c:pt idx="85">
                  <c:v>551.77279999999996</c:v>
                </c:pt>
                <c:pt idx="86">
                  <c:v>554.45860000000005</c:v>
                </c:pt>
                <c:pt idx="87">
                  <c:v>557.14340000000004</c:v>
                </c:pt>
                <c:pt idx="88">
                  <c:v>559.82730000000004</c:v>
                </c:pt>
                <c:pt idx="89">
                  <c:v>562.51030000000003</c:v>
                </c:pt>
                <c:pt idx="90">
                  <c:v>565.19230000000005</c:v>
                </c:pt>
                <c:pt idx="91">
                  <c:v>567.87339999999995</c:v>
                </c:pt>
                <c:pt idx="92">
                  <c:v>570.55359999999996</c:v>
                </c:pt>
                <c:pt idx="93">
                  <c:v>573.2328</c:v>
                </c:pt>
                <c:pt idx="94">
                  <c:v>575.91110000000003</c:v>
                </c:pt>
                <c:pt idx="95">
                  <c:v>578.58839999999998</c:v>
                </c:pt>
                <c:pt idx="96">
                  <c:v>581.26480000000004</c:v>
                </c:pt>
                <c:pt idx="97">
                  <c:v>583.94029999999998</c:v>
                </c:pt>
                <c:pt idx="98">
                  <c:v>586.61479999999995</c:v>
                </c:pt>
                <c:pt idx="99">
                  <c:v>589.28840000000002</c:v>
                </c:pt>
                <c:pt idx="100">
                  <c:v>591.96109999999999</c:v>
                </c:pt>
                <c:pt idx="101">
                  <c:v>594.63279999999997</c:v>
                </c:pt>
                <c:pt idx="102">
                  <c:v>597.30349999999999</c:v>
                </c:pt>
                <c:pt idx="103">
                  <c:v>599.97339999999997</c:v>
                </c:pt>
                <c:pt idx="104">
                  <c:v>602.64229999999998</c:v>
                </c:pt>
                <c:pt idx="105">
                  <c:v>605.31020000000001</c:v>
                </c:pt>
                <c:pt idx="106">
                  <c:v>607.97730000000001</c:v>
                </c:pt>
                <c:pt idx="107">
                  <c:v>610.64340000000004</c:v>
                </c:pt>
                <c:pt idx="108">
                  <c:v>613.30849999999998</c:v>
                </c:pt>
                <c:pt idx="109">
                  <c:v>615.97280000000001</c:v>
                </c:pt>
                <c:pt idx="110">
                  <c:v>618.63599999999997</c:v>
                </c:pt>
                <c:pt idx="111">
                  <c:v>621.29840000000002</c:v>
                </c:pt>
                <c:pt idx="112">
                  <c:v>623.95979999999997</c:v>
                </c:pt>
                <c:pt idx="113">
                  <c:v>626.62040000000002</c:v>
                </c:pt>
                <c:pt idx="114">
                  <c:v>629.2799</c:v>
                </c:pt>
                <c:pt idx="115">
                  <c:v>631.93849999999998</c:v>
                </c:pt>
                <c:pt idx="116">
                  <c:v>634.59630000000004</c:v>
                </c:pt>
                <c:pt idx="117">
                  <c:v>637.25300000000004</c:v>
                </c:pt>
                <c:pt idx="118">
                  <c:v>639.90880000000004</c:v>
                </c:pt>
                <c:pt idx="119">
                  <c:v>642.56370000000004</c:v>
                </c:pt>
                <c:pt idx="120">
                  <c:v>645.21770000000004</c:v>
                </c:pt>
                <c:pt idx="121">
                  <c:v>647.87070000000006</c:v>
                </c:pt>
                <c:pt idx="122">
                  <c:v>650.52279999999996</c:v>
                </c:pt>
                <c:pt idx="123">
                  <c:v>653.17399999999998</c:v>
                </c:pt>
                <c:pt idx="124">
                  <c:v>655.82420000000002</c:v>
                </c:pt>
                <c:pt idx="125">
                  <c:v>658.47360000000003</c:v>
                </c:pt>
                <c:pt idx="126">
                  <c:v>661.12189999999998</c:v>
                </c:pt>
                <c:pt idx="127">
                  <c:v>663.76930000000004</c:v>
                </c:pt>
                <c:pt idx="128">
                  <c:v>666.41589999999997</c:v>
                </c:pt>
                <c:pt idx="129">
                  <c:v>669.06150000000002</c:v>
                </c:pt>
                <c:pt idx="130">
                  <c:v>671.70619999999997</c:v>
                </c:pt>
                <c:pt idx="131">
                  <c:v>674.34990000000005</c:v>
                </c:pt>
                <c:pt idx="132">
                  <c:v>676.99270000000001</c:v>
                </c:pt>
                <c:pt idx="133">
                  <c:v>679.63459999999998</c:v>
                </c:pt>
                <c:pt idx="134">
                  <c:v>682.27549999999997</c:v>
                </c:pt>
                <c:pt idx="135">
                  <c:v>684.91549999999995</c:v>
                </c:pt>
                <c:pt idx="136">
                  <c:v>687.55460000000005</c:v>
                </c:pt>
                <c:pt idx="137">
                  <c:v>690.19280000000003</c:v>
                </c:pt>
                <c:pt idx="138">
                  <c:v>692.83</c:v>
                </c:pt>
                <c:pt idx="139">
                  <c:v>695.46640000000002</c:v>
                </c:pt>
                <c:pt idx="140">
                  <c:v>698.10170000000005</c:v>
                </c:pt>
                <c:pt idx="141">
                  <c:v>700.73620000000005</c:v>
                </c:pt>
                <c:pt idx="142">
                  <c:v>703.36980000000005</c:v>
                </c:pt>
                <c:pt idx="143">
                  <c:v>706.00229999999999</c:v>
                </c:pt>
                <c:pt idx="144">
                  <c:v>708.63400000000001</c:v>
                </c:pt>
                <c:pt idx="145">
                  <c:v>711.26480000000004</c:v>
                </c:pt>
                <c:pt idx="146">
                  <c:v>713.89459999999997</c:v>
                </c:pt>
                <c:pt idx="147">
                  <c:v>716.52350000000001</c:v>
                </c:pt>
                <c:pt idx="148">
                  <c:v>719.15150000000006</c:v>
                </c:pt>
                <c:pt idx="149">
                  <c:v>721.77859999999998</c:v>
                </c:pt>
                <c:pt idx="150">
                  <c:v>724.40470000000005</c:v>
                </c:pt>
                <c:pt idx="151">
                  <c:v>727.0299</c:v>
                </c:pt>
                <c:pt idx="152">
                  <c:v>729.65419999999995</c:v>
                </c:pt>
                <c:pt idx="153">
                  <c:v>732.27760000000001</c:v>
                </c:pt>
                <c:pt idx="154">
                  <c:v>734.9</c:v>
                </c:pt>
                <c:pt idx="155">
                  <c:v>737.52149999999995</c:v>
                </c:pt>
                <c:pt idx="156">
                  <c:v>740.1422</c:v>
                </c:pt>
                <c:pt idx="157">
                  <c:v>742.76179999999999</c:v>
                </c:pt>
                <c:pt idx="158">
                  <c:v>745.38059999999996</c:v>
                </c:pt>
                <c:pt idx="159">
                  <c:v>747.99839999999995</c:v>
                </c:pt>
                <c:pt idx="160">
                  <c:v>750.61530000000005</c:v>
                </c:pt>
                <c:pt idx="161">
                  <c:v>753.23130000000003</c:v>
                </c:pt>
                <c:pt idx="162">
                  <c:v>755.84640000000002</c:v>
                </c:pt>
                <c:pt idx="163">
                  <c:v>758.46050000000002</c:v>
                </c:pt>
                <c:pt idx="164">
                  <c:v>761.07370000000003</c:v>
                </c:pt>
                <c:pt idx="165">
                  <c:v>763.68600000000004</c:v>
                </c:pt>
                <c:pt idx="166">
                  <c:v>766.29740000000004</c:v>
                </c:pt>
                <c:pt idx="167">
                  <c:v>768.90790000000004</c:v>
                </c:pt>
                <c:pt idx="168">
                  <c:v>771.51750000000004</c:v>
                </c:pt>
                <c:pt idx="169">
                  <c:v>774.12609999999995</c:v>
                </c:pt>
                <c:pt idx="170">
                  <c:v>776.73379999999997</c:v>
                </c:pt>
                <c:pt idx="171">
                  <c:v>779.34059999999999</c:v>
                </c:pt>
                <c:pt idx="172">
                  <c:v>781.94650000000001</c:v>
                </c:pt>
                <c:pt idx="173">
                  <c:v>784.55139999999994</c:v>
                </c:pt>
                <c:pt idx="174">
                  <c:v>787.15549999999996</c:v>
                </c:pt>
                <c:pt idx="175">
                  <c:v>789.75850000000003</c:v>
                </c:pt>
                <c:pt idx="176">
                  <c:v>792.36080000000004</c:v>
                </c:pt>
                <c:pt idx="177">
                  <c:v>794.96199999999999</c:v>
                </c:pt>
                <c:pt idx="178">
                  <c:v>797.56240000000003</c:v>
                </c:pt>
                <c:pt idx="179">
                  <c:v>800.16189999999995</c:v>
                </c:pt>
                <c:pt idx="180">
                  <c:v>802.7604</c:v>
                </c:pt>
                <c:pt idx="181">
                  <c:v>805.35799999999995</c:v>
                </c:pt>
                <c:pt idx="182">
                  <c:v>807.95479999999998</c:v>
                </c:pt>
                <c:pt idx="183">
                  <c:v>810.55050000000006</c:v>
                </c:pt>
                <c:pt idx="184">
                  <c:v>813.1454</c:v>
                </c:pt>
                <c:pt idx="185">
                  <c:v>815.73940000000005</c:v>
                </c:pt>
                <c:pt idx="186">
                  <c:v>818.33240000000001</c:v>
                </c:pt>
                <c:pt idx="187">
                  <c:v>820.92460000000005</c:v>
                </c:pt>
                <c:pt idx="188">
                  <c:v>823.51570000000004</c:v>
                </c:pt>
                <c:pt idx="189">
                  <c:v>826.10609999999997</c:v>
                </c:pt>
                <c:pt idx="190">
                  <c:v>828.69550000000004</c:v>
                </c:pt>
                <c:pt idx="191">
                  <c:v>831.28390000000002</c:v>
                </c:pt>
                <c:pt idx="192">
                  <c:v>833.87149999999997</c:v>
                </c:pt>
                <c:pt idx="193">
                  <c:v>836.45809999999994</c:v>
                </c:pt>
                <c:pt idx="194">
                  <c:v>839.04390000000001</c:v>
                </c:pt>
                <c:pt idx="195">
                  <c:v>841.62869999999998</c:v>
                </c:pt>
                <c:pt idx="196">
                  <c:v>844.21259999999995</c:v>
                </c:pt>
                <c:pt idx="197">
                  <c:v>846.79570000000001</c:v>
                </c:pt>
                <c:pt idx="198">
                  <c:v>849.3777</c:v>
                </c:pt>
                <c:pt idx="199">
                  <c:v>851.95889999999997</c:v>
                </c:pt>
                <c:pt idx="200">
                  <c:v>854.53920000000005</c:v>
                </c:pt>
                <c:pt idx="201">
                  <c:v>857.11850000000004</c:v>
                </c:pt>
                <c:pt idx="202">
                  <c:v>859.697</c:v>
                </c:pt>
                <c:pt idx="203">
                  <c:v>862.27449999999999</c:v>
                </c:pt>
                <c:pt idx="204">
                  <c:v>864.85109999999997</c:v>
                </c:pt>
                <c:pt idx="205">
                  <c:v>867.42679999999996</c:v>
                </c:pt>
                <c:pt idx="206">
                  <c:v>870.00160000000005</c:v>
                </c:pt>
                <c:pt idx="207">
                  <c:v>872.57560000000001</c:v>
                </c:pt>
                <c:pt idx="208">
                  <c:v>875.14859999999999</c:v>
                </c:pt>
                <c:pt idx="209">
                  <c:v>877.72059999999999</c:v>
                </c:pt>
                <c:pt idx="210">
                  <c:v>880.29179999999997</c:v>
                </c:pt>
                <c:pt idx="211">
                  <c:v>882.86210000000005</c:v>
                </c:pt>
                <c:pt idx="212">
                  <c:v>885.43140000000005</c:v>
                </c:pt>
                <c:pt idx="213">
                  <c:v>887.99980000000005</c:v>
                </c:pt>
                <c:pt idx="214">
                  <c:v>890.56740000000002</c:v>
                </c:pt>
                <c:pt idx="215">
                  <c:v>893.13400000000001</c:v>
                </c:pt>
                <c:pt idx="216">
                  <c:v>895.69970000000001</c:v>
                </c:pt>
                <c:pt idx="217">
                  <c:v>898.2645</c:v>
                </c:pt>
                <c:pt idx="218">
                  <c:v>900.82849999999996</c:v>
                </c:pt>
                <c:pt idx="219">
                  <c:v>903.39149999999995</c:v>
                </c:pt>
                <c:pt idx="220">
                  <c:v>905.95360000000005</c:v>
                </c:pt>
                <c:pt idx="221">
                  <c:v>908.51480000000004</c:v>
                </c:pt>
                <c:pt idx="222">
                  <c:v>911.07510000000002</c:v>
                </c:pt>
                <c:pt idx="223">
                  <c:v>913.63440000000003</c:v>
                </c:pt>
                <c:pt idx="224">
                  <c:v>916.19290000000001</c:v>
                </c:pt>
                <c:pt idx="225">
                  <c:v>918.75049999999999</c:v>
                </c:pt>
                <c:pt idx="226">
                  <c:v>921.30709999999999</c:v>
                </c:pt>
                <c:pt idx="227">
                  <c:v>923.86289999999997</c:v>
                </c:pt>
                <c:pt idx="228">
                  <c:v>926.41780000000006</c:v>
                </c:pt>
                <c:pt idx="229">
                  <c:v>928.97170000000006</c:v>
                </c:pt>
                <c:pt idx="230">
                  <c:v>931.52480000000003</c:v>
                </c:pt>
                <c:pt idx="231">
                  <c:v>934.07690000000002</c:v>
                </c:pt>
                <c:pt idx="232">
                  <c:v>936.62819999999999</c:v>
                </c:pt>
                <c:pt idx="233">
                  <c:v>939.17849999999999</c:v>
                </c:pt>
                <c:pt idx="234">
                  <c:v>941.72799999999995</c:v>
                </c:pt>
                <c:pt idx="235">
                  <c:v>944.27650000000006</c:v>
                </c:pt>
                <c:pt idx="236">
                  <c:v>946.82410000000004</c:v>
                </c:pt>
                <c:pt idx="237">
                  <c:v>949.37080000000003</c:v>
                </c:pt>
                <c:pt idx="238">
                  <c:v>951.91669999999999</c:v>
                </c:pt>
                <c:pt idx="239">
                  <c:v>954.46159999999998</c:v>
                </c:pt>
                <c:pt idx="240">
                  <c:v>957.00570000000005</c:v>
                </c:pt>
                <c:pt idx="241">
                  <c:v>959.54880000000003</c:v>
                </c:pt>
                <c:pt idx="242">
                  <c:v>962.09100000000001</c:v>
                </c:pt>
                <c:pt idx="243">
                  <c:v>964.63229999999999</c:v>
                </c:pt>
                <c:pt idx="244">
                  <c:v>967.17280000000005</c:v>
                </c:pt>
                <c:pt idx="245">
                  <c:v>969.71230000000003</c:v>
                </c:pt>
                <c:pt idx="246">
                  <c:v>972.2509</c:v>
                </c:pt>
                <c:pt idx="247">
                  <c:v>974.78859999999997</c:v>
                </c:pt>
                <c:pt idx="248">
                  <c:v>977.32550000000003</c:v>
                </c:pt>
                <c:pt idx="249">
                  <c:v>979.86149999999998</c:v>
                </c:pt>
                <c:pt idx="250">
                  <c:v>982.39649999999995</c:v>
                </c:pt>
                <c:pt idx="251">
                  <c:v>984.93060000000003</c:v>
                </c:pt>
                <c:pt idx="252">
                  <c:v>987.46379999999999</c:v>
                </c:pt>
                <c:pt idx="253">
                  <c:v>989.99620000000004</c:v>
                </c:pt>
                <c:pt idx="254">
                  <c:v>992.52760000000001</c:v>
                </c:pt>
                <c:pt idx="255">
                  <c:v>995.05820000000006</c:v>
                </c:pt>
                <c:pt idx="256">
                  <c:v>997.58780000000002</c:v>
                </c:pt>
                <c:pt idx="257">
                  <c:v>1000.117</c:v>
                </c:pt>
                <c:pt idx="258">
                  <c:v>1002.644</c:v>
                </c:pt>
                <c:pt idx="259">
                  <c:v>1005.171</c:v>
                </c:pt>
                <c:pt idx="260">
                  <c:v>1007.697</c:v>
                </c:pt>
                <c:pt idx="261">
                  <c:v>1010.223</c:v>
                </c:pt>
                <c:pt idx="262">
                  <c:v>1012.747</c:v>
                </c:pt>
                <c:pt idx="263">
                  <c:v>1015.27</c:v>
                </c:pt>
                <c:pt idx="264">
                  <c:v>1017.793</c:v>
                </c:pt>
                <c:pt idx="265">
                  <c:v>1020.314</c:v>
                </c:pt>
                <c:pt idx="266">
                  <c:v>1022.835</c:v>
                </c:pt>
                <c:pt idx="267">
                  <c:v>1025.355</c:v>
                </c:pt>
                <c:pt idx="268">
                  <c:v>1027.874</c:v>
                </c:pt>
                <c:pt idx="269">
                  <c:v>1030.3920000000001</c:v>
                </c:pt>
                <c:pt idx="270">
                  <c:v>1032.9090000000001</c:v>
                </c:pt>
                <c:pt idx="271">
                  <c:v>1035.425</c:v>
                </c:pt>
                <c:pt idx="272">
                  <c:v>1037.94</c:v>
                </c:pt>
                <c:pt idx="273">
                  <c:v>1040.4549999999999</c:v>
                </c:pt>
                <c:pt idx="274">
                  <c:v>1042.9680000000001</c:v>
                </c:pt>
                <c:pt idx="275">
                  <c:v>1045.481</c:v>
                </c:pt>
                <c:pt idx="276">
                  <c:v>1047.9929999999999</c:v>
                </c:pt>
                <c:pt idx="277">
                  <c:v>1050.5039999999999</c:v>
                </c:pt>
                <c:pt idx="278">
                  <c:v>1053.0139999999999</c:v>
                </c:pt>
                <c:pt idx="279">
                  <c:v>1055.5229999999999</c:v>
                </c:pt>
                <c:pt idx="280">
                  <c:v>1058.0309999999999</c:v>
                </c:pt>
                <c:pt idx="281">
                  <c:v>1060.538</c:v>
                </c:pt>
                <c:pt idx="282">
                  <c:v>1063.0450000000001</c:v>
                </c:pt>
                <c:pt idx="283">
                  <c:v>1065.55</c:v>
                </c:pt>
                <c:pt idx="284">
                  <c:v>1068.0550000000001</c:v>
                </c:pt>
                <c:pt idx="285">
                  <c:v>1070.559</c:v>
                </c:pt>
                <c:pt idx="286">
                  <c:v>1073.0609999999999</c:v>
                </c:pt>
                <c:pt idx="287">
                  <c:v>1075.5630000000001</c:v>
                </c:pt>
                <c:pt idx="288">
                  <c:v>1078.0640000000001</c:v>
                </c:pt>
                <c:pt idx="289">
                  <c:v>1080.5650000000001</c:v>
                </c:pt>
                <c:pt idx="290">
                  <c:v>1083.0640000000001</c:v>
                </c:pt>
                <c:pt idx="291">
                  <c:v>1085.5619999999999</c:v>
                </c:pt>
                <c:pt idx="292">
                  <c:v>1088.06</c:v>
                </c:pt>
                <c:pt idx="293">
                  <c:v>1090.557</c:v>
                </c:pt>
                <c:pt idx="294">
                  <c:v>1093.0519999999999</c:v>
                </c:pt>
                <c:pt idx="295">
                  <c:v>1095.547</c:v>
                </c:pt>
                <c:pt idx="296">
                  <c:v>1098.0409999999999</c:v>
                </c:pt>
                <c:pt idx="297">
                  <c:v>1100.5340000000001</c:v>
                </c:pt>
                <c:pt idx="298">
                  <c:v>1103.0260000000001</c:v>
                </c:pt>
                <c:pt idx="299">
                  <c:v>1105.518</c:v>
                </c:pt>
                <c:pt idx="300">
                  <c:v>1108.008</c:v>
                </c:pt>
                <c:pt idx="301">
                  <c:v>1110.498</c:v>
                </c:pt>
                <c:pt idx="302">
                  <c:v>1112.9860000000001</c:v>
                </c:pt>
                <c:pt idx="303">
                  <c:v>1115.4739999999999</c:v>
                </c:pt>
                <c:pt idx="304">
                  <c:v>1117.961</c:v>
                </c:pt>
                <c:pt idx="305">
                  <c:v>1120.4469999999999</c:v>
                </c:pt>
                <c:pt idx="306">
                  <c:v>1122.932</c:v>
                </c:pt>
                <c:pt idx="307">
                  <c:v>1125.4159999999999</c:v>
                </c:pt>
                <c:pt idx="308">
                  <c:v>1127.9000000000001</c:v>
                </c:pt>
                <c:pt idx="309">
                  <c:v>1130.3820000000001</c:v>
                </c:pt>
                <c:pt idx="310">
                  <c:v>1132.864</c:v>
                </c:pt>
                <c:pt idx="311">
                  <c:v>1135.3440000000001</c:v>
                </c:pt>
                <c:pt idx="312">
                  <c:v>1137.8240000000001</c:v>
                </c:pt>
                <c:pt idx="313">
                  <c:v>1140.3030000000001</c:v>
                </c:pt>
                <c:pt idx="314">
                  <c:v>1142.7809999999999</c:v>
                </c:pt>
                <c:pt idx="315">
                  <c:v>1145.258</c:v>
                </c:pt>
                <c:pt idx="316">
                  <c:v>1147.7349999999999</c:v>
                </c:pt>
                <c:pt idx="317">
                  <c:v>1150.21</c:v>
                </c:pt>
                <c:pt idx="318">
                  <c:v>1152.6849999999999</c:v>
                </c:pt>
                <c:pt idx="319">
                  <c:v>1155.1579999999999</c:v>
                </c:pt>
                <c:pt idx="320">
                  <c:v>1157.6310000000001</c:v>
                </c:pt>
                <c:pt idx="321">
                  <c:v>1160.1030000000001</c:v>
                </c:pt>
                <c:pt idx="322">
                  <c:v>1162.5740000000001</c:v>
                </c:pt>
                <c:pt idx="323">
                  <c:v>1165.0440000000001</c:v>
                </c:pt>
                <c:pt idx="324">
                  <c:v>1167.5129999999999</c:v>
                </c:pt>
                <c:pt idx="325">
                  <c:v>1169.982</c:v>
                </c:pt>
                <c:pt idx="326">
                  <c:v>1172.4490000000001</c:v>
                </c:pt>
                <c:pt idx="327">
                  <c:v>1174.9159999999999</c:v>
                </c:pt>
                <c:pt idx="328">
                  <c:v>1177.3810000000001</c:v>
                </c:pt>
                <c:pt idx="329">
                  <c:v>1179.846</c:v>
                </c:pt>
                <c:pt idx="330">
                  <c:v>1182.31</c:v>
                </c:pt>
                <c:pt idx="331">
                  <c:v>1184.7729999999999</c:v>
                </c:pt>
                <c:pt idx="332">
                  <c:v>1187.2349999999999</c:v>
                </c:pt>
                <c:pt idx="333">
                  <c:v>1189.6969999999999</c:v>
                </c:pt>
                <c:pt idx="334">
                  <c:v>1192.1569999999999</c:v>
                </c:pt>
                <c:pt idx="335">
                  <c:v>1194.617</c:v>
                </c:pt>
                <c:pt idx="336">
                  <c:v>1197.076</c:v>
                </c:pt>
                <c:pt idx="337">
                  <c:v>1199.5329999999999</c:v>
                </c:pt>
                <c:pt idx="338">
                  <c:v>1201.99</c:v>
                </c:pt>
                <c:pt idx="339">
                  <c:v>1204.4459999999999</c:v>
                </c:pt>
                <c:pt idx="340">
                  <c:v>1206.9010000000001</c:v>
                </c:pt>
                <c:pt idx="341">
                  <c:v>1209.356</c:v>
                </c:pt>
                <c:pt idx="342">
                  <c:v>1211.809</c:v>
                </c:pt>
                <c:pt idx="343">
                  <c:v>1214.2619999999999</c:v>
                </c:pt>
                <c:pt idx="344">
                  <c:v>1216.7139999999999</c:v>
                </c:pt>
                <c:pt idx="345">
                  <c:v>1219.164</c:v>
                </c:pt>
                <c:pt idx="346">
                  <c:v>1221.614</c:v>
                </c:pt>
                <c:pt idx="347">
                  <c:v>1224.0630000000001</c:v>
                </c:pt>
                <c:pt idx="348">
                  <c:v>1226.511</c:v>
                </c:pt>
                <c:pt idx="349">
                  <c:v>1228.9590000000001</c:v>
                </c:pt>
                <c:pt idx="350">
                  <c:v>1231.405</c:v>
                </c:pt>
                <c:pt idx="351">
                  <c:v>1233.8510000000001</c:v>
                </c:pt>
                <c:pt idx="352">
                  <c:v>1236.296</c:v>
                </c:pt>
                <c:pt idx="353">
                  <c:v>1238.739</c:v>
                </c:pt>
                <c:pt idx="354">
                  <c:v>1241.182</c:v>
                </c:pt>
                <c:pt idx="355">
                  <c:v>1243.624</c:v>
                </c:pt>
                <c:pt idx="356">
                  <c:v>1246.066</c:v>
                </c:pt>
                <c:pt idx="357">
                  <c:v>1248.5060000000001</c:v>
                </c:pt>
                <c:pt idx="358">
                  <c:v>1250.9449999999999</c:v>
                </c:pt>
                <c:pt idx="359">
                  <c:v>1253.384</c:v>
                </c:pt>
                <c:pt idx="360">
                  <c:v>1255.8219999999999</c:v>
                </c:pt>
                <c:pt idx="361">
                  <c:v>1258.259</c:v>
                </c:pt>
                <c:pt idx="362">
                  <c:v>1260.694</c:v>
                </c:pt>
                <c:pt idx="363">
                  <c:v>1263.1300000000001</c:v>
                </c:pt>
                <c:pt idx="364">
                  <c:v>1265.5640000000001</c:v>
                </c:pt>
                <c:pt idx="365">
                  <c:v>1267.9970000000001</c:v>
                </c:pt>
                <c:pt idx="366">
                  <c:v>1270.43</c:v>
                </c:pt>
                <c:pt idx="367">
                  <c:v>1272.8610000000001</c:v>
                </c:pt>
                <c:pt idx="368">
                  <c:v>1275.2919999999999</c:v>
                </c:pt>
                <c:pt idx="369">
                  <c:v>1277.722</c:v>
                </c:pt>
                <c:pt idx="370">
                  <c:v>1280.1510000000001</c:v>
                </c:pt>
                <c:pt idx="371">
                  <c:v>1282.579</c:v>
                </c:pt>
                <c:pt idx="372">
                  <c:v>1285.0060000000001</c:v>
                </c:pt>
                <c:pt idx="373">
                  <c:v>1287.433</c:v>
                </c:pt>
                <c:pt idx="374">
                  <c:v>1289.8579999999999</c:v>
                </c:pt>
                <c:pt idx="375">
                  <c:v>1292.2829999999999</c:v>
                </c:pt>
                <c:pt idx="376">
                  <c:v>1294.7070000000001</c:v>
                </c:pt>
                <c:pt idx="377">
                  <c:v>1297.1300000000001</c:v>
                </c:pt>
                <c:pt idx="378">
                  <c:v>1299.5519999999999</c:v>
                </c:pt>
                <c:pt idx="379">
                  <c:v>1301.973</c:v>
                </c:pt>
                <c:pt idx="380">
                  <c:v>1304.393</c:v>
                </c:pt>
                <c:pt idx="381">
                  <c:v>1306.8130000000001</c:v>
                </c:pt>
                <c:pt idx="382">
                  <c:v>1309.231</c:v>
                </c:pt>
                <c:pt idx="383">
                  <c:v>1311.6489999999999</c:v>
                </c:pt>
                <c:pt idx="384">
                  <c:v>1314.066</c:v>
                </c:pt>
                <c:pt idx="385">
                  <c:v>1316.482</c:v>
                </c:pt>
                <c:pt idx="386">
                  <c:v>1318.8969999999999</c:v>
                </c:pt>
                <c:pt idx="387">
                  <c:v>1321.3109999999999</c:v>
                </c:pt>
                <c:pt idx="388">
                  <c:v>1323.7249999999999</c:v>
                </c:pt>
                <c:pt idx="389">
                  <c:v>1326.1369999999999</c:v>
                </c:pt>
                <c:pt idx="390">
                  <c:v>1328.549</c:v>
                </c:pt>
                <c:pt idx="391">
                  <c:v>1330.96</c:v>
                </c:pt>
                <c:pt idx="392">
                  <c:v>1333.37</c:v>
                </c:pt>
                <c:pt idx="393">
                  <c:v>1335.779</c:v>
                </c:pt>
                <c:pt idx="394">
                  <c:v>1338.1869999999999</c:v>
                </c:pt>
                <c:pt idx="395">
                  <c:v>1340.595</c:v>
                </c:pt>
                <c:pt idx="396">
                  <c:v>1343.001</c:v>
                </c:pt>
                <c:pt idx="397">
                  <c:v>1345.4069999999999</c:v>
                </c:pt>
                <c:pt idx="398">
                  <c:v>1347.8119999999999</c:v>
                </c:pt>
                <c:pt idx="399">
                  <c:v>1350.2149999999999</c:v>
                </c:pt>
                <c:pt idx="400">
                  <c:v>1352.6189999999999</c:v>
                </c:pt>
                <c:pt idx="401">
                  <c:v>1355.021</c:v>
                </c:pt>
                <c:pt idx="402">
                  <c:v>1357.422</c:v>
                </c:pt>
                <c:pt idx="403">
                  <c:v>1359.8230000000001</c:v>
                </c:pt>
                <c:pt idx="404">
                  <c:v>1362.222</c:v>
                </c:pt>
                <c:pt idx="405">
                  <c:v>1364.6210000000001</c:v>
                </c:pt>
                <c:pt idx="406">
                  <c:v>1367.019</c:v>
                </c:pt>
                <c:pt idx="407">
                  <c:v>1369.4159999999999</c:v>
                </c:pt>
                <c:pt idx="408">
                  <c:v>1371.8119999999999</c:v>
                </c:pt>
                <c:pt idx="409">
                  <c:v>1374.2070000000001</c:v>
                </c:pt>
                <c:pt idx="410">
                  <c:v>1376.6020000000001</c:v>
                </c:pt>
                <c:pt idx="411">
                  <c:v>1378.9949999999999</c:v>
                </c:pt>
                <c:pt idx="412">
                  <c:v>1381.3879999999999</c:v>
                </c:pt>
                <c:pt idx="413">
                  <c:v>1383.78</c:v>
                </c:pt>
                <c:pt idx="414">
                  <c:v>1386.171</c:v>
                </c:pt>
                <c:pt idx="415">
                  <c:v>1388.5609999999999</c:v>
                </c:pt>
                <c:pt idx="416">
                  <c:v>1390.95</c:v>
                </c:pt>
                <c:pt idx="417">
                  <c:v>1393.3389999999999</c:v>
                </c:pt>
                <c:pt idx="418">
                  <c:v>1395.7260000000001</c:v>
                </c:pt>
                <c:pt idx="419">
                  <c:v>1398.1130000000001</c:v>
                </c:pt>
                <c:pt idx="420">
                  <c:v>1400.499</c:v>
                </c:pt>
                <c:pt idx="421">
                  <c:v>1402.884</c:v>
                </c:pt>
                <c:pt idx="422">
                  <c:v>1405.268</c:v>
                </c:pt>
                <c:pt idx="423">
                  <c:v>1407.6510000000001</c:v>
                </c:pt>
                <c:pt idx="424">
                  <c:v>1410.0340000000001</c:v>
                </c:pt>
                <c:pt idx="425">
                  <c:v>1412.4159999999999</c:v>
                </c:pt>
                <c:pt idx="426">
                  <c:v>1414.796</c:v>
                </c:pt>
                <c:pt idx="427">
                  <c:v>1417.1759999999999</c:v>
                </c:pt>
                <c:pt idx="428">
                  <c:v>1419.5550000000001</c:v>
                </c:pt>
                <c:pt idx="429">
                  <c:v>1421.933</c:v>
                </c:pt>
                <c:pt idx="430">
                  <c:v>1424.3109999999999</c:v>
                </c:pt>
                <c:pt idx="431">
                  <c:v>1426.6869999999999</c:v>
                </c:pt>
                <c:pt idx="432">
                  <c:v>1429.0630000000001</c:v>
                </c:pt>
                <c:pt idx="433">
                  <c:v>1431.4380000000001</c:v>
                </c:pt>
                <c:pt idx="434">
                  <c:v>1433.8109999999999</c:v>
                </c:pt>
                <c:pt idx="435">
                  <c:v>1436.184</c:v>
                </c:pt>
                <c:pt idx="436">
                  <c:v>1438.557</c:v>
                </c:pt>
                <c:pt idx="437">
                  <c:v>1440.9280000000001</c:v>
                </c:pt>
                <c:pt idx="438">
                  <c:v>1443.298</c:v>
                </c:pt>
                <c:pt idx="439">
                  <c:v>1445.6679999999999</c:v>
                </c:pt>
                <c:pt idx="440">
                  <c:v>1448.037</c:v>
                </c:pt>
                <c:pt idx="441">
                  <c:v>1450.405</c:v>
                </c:pt>
                <c:pt idx="442">
                  <c:v>1452.7719999999999</c:v>
                </c:pt>
                <c:pt idx="443">
                  <c:v>1455.1379999999999</c:v>
                </c:pt>
                <c:pt idx="444">
                  <c:v>1457.5029999999999</c:v>
                </c:pt>
                <c:pt idx="445">
                  <c:v>1459.8679999999999</c:v>
                </c:pt>
                <c:pt idx="446">
                  <c:v>1462.232</c:v>
                </c:pt>
                <c:pt idx="447">
                  <c:v>1464.5940000000001</c:v>
                </c:pt>
                <c:pt idx="448">
                  <c:v>1466.9559999999999</c:v>
                </c:pt>
                <c:pt idx="449">
                  <c:v>1469.318</c:v>
                </c:pt>
                <c:pt idx="450">
                  <c:v>1471.6780000000001</c:v>
                </c:pt>
                <c:pt idx="451">
                  <c:v>1474.037</c:v>
                </c:pt>
                <c:pt idx="452">
                  <c:v>1476.396</c:v>
                </c:pt>
                <c:pt idx="453">
                  <c:v>1478.7539999999999</c:v>
                </c:pt>
                <c:pt idx="454">
                  <c:v>1481.11</c:v>
                </c:pt>
                <c:pt idx="455">
                  <c:v>1483.4659999999999</c:v>
                </c:pt>
                <c:pt idx="456">
                  <c:v>1485.8219999999999</c:v>
                </c:pt>
                <c:pt idx="457">
                  <c:v>1488.1759999999999</c:v>
                </c:pt>
                <c:pt idx="458">
                  <c:v>1490.529</c:v>
                </c:pt>
                <c:pt idx="459">
                  <c:v>1492.8820000000001</c:v>
                </c:pt>
                <c:pt idx="460">
                  <c:v>1495.2339999999999</c:v>
                </c:pt>
                <c:pt idx="461">
                  <c:v>1497.585</c:v>
                </c:pt>
                <c:pt idx="462">
                  <c:v>1499.9349999999999</c:v>
                </c:pt>
                <c:pt idx="463">
                  <c:v>1502.2840000000001</c:v>
                </c:pt>
                <c:pt idx="464">
                  <c:v>1504.6320000000001</c:v>
                </c:pt>
                <c:pt idx="465">
                  <c:v>1506.98</c:v>
                </c:pt>
                <c:pt idx="466">
                  <c:v>1509.327</c:v>
                </c:pt>
                <c:pt idx="467">
                  <c:v>1511.673</c:v>
                </c:pt>
                <c:pt idx="468">
                  <c:v>1514.018</c:v>
                </c:pt>
                <c:pt idx="469">
                  <c:v>1516.3620000000001</c:v>
                </c:pt>
                <c:pt idx="470">
                  <c:v>1518.7049999999999</c:v>
                </c:pt>
                <c:pt idx="471">
                  <c:v>1521.048</c:v>
                </c:pt>
                <c:pt idx="472">
                  <c:v>1523.3889999999999</c:v>
                </c:pt>
                <c:pt idx="473">
                  <c:v>1525.73</c:v>
                </c:pt>
                <c:pt idx="474">
                  <c:v>1528.07</c:v>
                </c:pt>
                <c:pt idx="475">
                  <c:v>1530.4090000000001</c:v>
                </c:pt>
                <c:pt idx="476">
                  <c:v>1532.7470000000001</c:v>
                </c:pt>
                <c:pt idx="477">
                  <c:v>1535.085</c:v>
                </c:pt>
                <c:pt idx="478">
                  <c:v>1537.421</c:v>
                </c:pt>
                <c:pt idx="479">
                  <c:v>1539.7570000000001</c:v>
                </c:pt>
                <c:pt idx="480">
                  <c:v>1542.0920000000001</c:v>
                </c:pt>
                <c:pt idx="481">
                  <c:v>1544.4259999999999</c:v>
                </c:pt>
                <c:pt idx="482">
                  <c:v>1546.759</c:v>
                </c:pt>
                <c:pt idx="483">
                  <c:v>1549.0909999999999</c:v>
                </c:pt>
                <c:pt idx="484">
                  <c:v>1551.423</c:v>
                </c:pt>
                <c:pt idx="485">
                  <c:v>1553.7539999999999</c:v>
                </c:pt>
                <c:pt idx="486">
                  <c:v>1556.0830000000001</c:v>
                </c:pt>
                <c:pt idx="487">
                  <c:v>1558.412</c:v>
                </c:pt>
                <c:pt idx="488">
                  <c:v>1560.741</c:v>
                </c:pt>
                <c:pt idx="489">
                  <c:v>1563.068</c:v>
                </c:pt>
                <c:pt idx="490">
                  <c:v>1565.394</c:v>
                </c:pt>
                <c:pt idx="491">
                  <c:v>1567.72</c:v>
                </c:pt>
                <c:pt idx="492">
                  <c:v>1570.0450000000001</c:v>
                </c:pt>
                <c:pt idx="493">
                  <c:v>1572.3689999999999</c:v>
                </c:pt>
                <c:pt idx="494">
                  <c:v>1574.692</c:v>
                </c:pt>
                <c:pt idx="495">
                  <c:v>1577.0139999999999</c:v>
                </c:pt>
                <c:pt idx="496">
                  <c:v>1579.336</c:v>
                </c:pt>
                <c:pt idx="497">
                  <c:v>1581.6559999999999</c:v>
                </c:pt>
                <c:pt idx="498">
                  <c:v>1583.9760000000001</c:v>
                </c:pt>
                <c:pt idx="499">
                  <c:v>1586.2950000000001</c:v>
                </c:pt>
                <c:pt idx="500">
                  <c:v>1588.6130000000001</c:v>
                </c:pt>
                <c:pt idx="501">
                  <c:v>1590.93</c:v>
                </c:pt>
                <c:pt idx="502">
                  <c:v>1593.2460000000001</c:v>
                </c:pt>
                <c:pt idx="503">
                  <c:v>1595.5619999999999</c:v>
                </c:pt>
                <c:pt idx="504">
                  <c:v>1597.877</c:v>
                </c:pt>
                <c:pt idx="505">
                  <c:v>1600.191</c:v>
                </c:pt>
                <c:pt idx="506">
                  <c:v>1602.5039999999999</c:v>
                </c:pt>
                <c:pt idx="507">
                  <c:v>1604.816</c:v>
                </c:pt>
                <c:pt idx="508">
                  <c:v>1607.127</c:v>
                </c:pt>
                <c:pt idx="509">
                  <c:v>1609.4380000000001</c:v>
                </c:pt>
                <c:pt idx="510">
                  <c:v>1611.748</c:v>
                </c:pt>
                <c:pt idx="511">
                  <c:v>1614.056</c:v>
                </c:pt>
                <c:pt idx="512">
                  <c:v>1616.364</c:v>
                </c:pt>
                <c:pt idx="513">
                  <c:v>1618.672</c:v>
                </c:pt>
                <c:pt idx="514">
                  <c:v>1620.9780000000001</c:v>
                </c:pt>
                <c:pt idx="515">
                  <c:v>1623.2840000000001</c:v>
                </c:pt>
                <c:pt idx="516">
                  <c:v>1625.588</c:v>
                </c:pt>
                <c:pt idx="517">
                  <c:v>1627.8920000000001</c:v>
                </c:pt>
                <c:pt idx="518">
                  <c:v>1630.1949999999999</c:v>
                </c:pt>
                <c:pt idx="519">
                  <c:v>1632.4970000000001</c:v>
                </c:pt>
                <c:pt idx="520">
                  <c:v>1634.799</c:v>
                </c:pt>
                <c:pt idx="521">
                  <c:v>1637.0989999999999</c:v>
                </c:pt>
                <c:pt idx="522">
                  <c:v>1639.3989999999999</c:v>
                </c:pt>
                <c:pt idx="523">
                  <c:v>1641.6980000000001</c:v>
                </c:pt>
                <c:pt idx="524">
                  <c:v>1643.9960000000001</c:v>
                </c:pt>
                <c:pt idx="525">
                  <c:v>1646.2929999999999</c:v>
                </c:pt>
                <c:pt idx="526">
                  <c:v>1648.5889999999999</c:v>
                </c:pt>
                <c:pt idx="527">
                  <c:v>1650.885</c:v>
                </c:pt>
                <c:pt idx="528">
                  <c:v>1653.1790000000001</c:v>
                </c:pt>
                <c:pt idx="529">
                  <c:v>1655.473</c:v>
                </c:pt>
                <c:pt idx="530">
                  <c:v>1657.7660000000001</c:v>
                </c:pt>
                <c:pt idx="531">
                  <c:v>1660.059</c:v>
                </c:pt>
                <c:pt idx="532">
                  <c:v>1662.35</c:v>
                </c:pt>
                <c:pt idx="533">
                  <c:v>1664.6410000000001</c:v>
                </c:pt>
                <c:pt idx="534">
                  <c:v>1666.93</c:v>
                </c:pt>
                <c:pt idx="535">
                  <c:v>1669.2190000000001</c:v>
                </c:pt>
                <c:pt idx="536">
                  <c:v>1671.5070000000001</c:v>
                </c:pt>
                <c:pt idx="537">
                  <c:v>1673.7940000000001</c:v>
                </c:pt>
                <c:pt idx="538">
                  <c:v>1676.0809999999999</c:v>
                </c:pt>
                <c:pt idx="539">
                  <c:v>1678.366</c:v>
                </c:pt>
                <c:pt idx="540">
                  <c:v>1680.6510000000001</c:v>
                </c:pt>
                <c:pt idx="541">
                  <c:v>1682.9349999999999</c:v>
                </c:pt>
                <c:pt idx="542">
                  <c:v>1685.2180000000001</c:v>
                </c:pt>
                <c:pt idx="543">
                  <c:v>1687.5</c:v>
                </c:pt>
                <c:pt idx="544">
                  <c:v>1689.7819999999999</c:v>
                </c:pt>
                <c:pt idx="545">
                  <c:v>1692.0619999999999</c:v>
                </c:pt>
                <c:pt idx="546">
                  <c:v>1694.3420000000001</c:v>
                </c:pt>
                <c:pt idx="547">
                  <c:v>1696.6210000000001</c:v>
                </c:pt>
                <c:pt idx="548">
                  <c:v>1698.8989999999999</c:v>
                </c:pt>
                <c:pt idx="549">
                  <c:v>1701.1759999999999</c:v>
                </c:pt>
                <c:pt idx="550">
                  <c:v>1703.453</c:v>
                </c:pt>
                <c:pt idx="551">
                  <c:v>1705.7280000000001</c:v>
                </c:pt>
                <c:pt idx="552">
                  <c:v>1708.0029999999999</c:v>
                </c:pt>
                <c:pt idx="553">
                  <c:v>1710.277</c:v>
                </c:pt>
                <c:pt idx="554">
                  <c:v>1712.55</c:v>
                </c:pt>
                <c:pt idx="555">
                  <c:v>1714.8230000000001</c:v>
                </c:pt>
                <c:pt idx="556">
                  <c:v>1717.0940000000001</c:v>
                </c:pt>
                <c:pt idx="557">
                  <c:v>1719.365</c:v>
                </c:pt>
                <c:pt idx="558">
                  <c:v>1721.635</c:v>
                </c:pt>
                <c:pt idx="559">
                  <c:v>1723.904</c:v>
                </c:pt>
                <c:pt idx="560">
                  <c:v>1726.172</c:v>
                </c:pt>
                <c:pt idx="561">
                  <c:v>1728.4390000000001</c:v>
                </c:pt>
                <c:pt idx="562">
                  <c:v>1730.7059999999999</c:v>
                </c:pt>
                <c:pt idx="563">
                  <c:v>1732.971</c:v>
                </c:pt>
                <c:pt idx="564">
                  <c:v>1735.2360000000001</c:v>
                </c:pt>
                <c:pt idx="565">
                  <c:v>1737.5</c:v>
                </c:pt>
                <c:pt idx="566">
                  <c:v>1739.7639999999999</c:v>
                </c:pt>
                <c:pt idx="567">
                  <c:v>1742.0260000000001</c:v>
                </c:pt>
                <c:pt idx="568">
                  <c:v>1744.288</c:v>
                </c:pt>
                <c:pt idx="569">
                  <c:v>1746.548</c:v>
                </c:pt>
                <c:pt idx="570">
                  <c:v>1748.808</c:v>
                </c:pt>
                <c:pt idx="571">
                  <c:v>1751.068</c:v>
                </c:pt>
                <c:pt idx="572">
                  <c:v>1753.326</c:v>
                </c:pt>
                <c:pt idx="573">
                  <c:v>1755.5830000000001</c:v>
                </c:pt>
                <c:pt idx="574">
                  <c:v>1757.84</c:v>
                </c:pt>
                <c:pt idx="575">
                  <c:v>1760.096</c:v>
                </c:pt>
                <c:pt idx="576">
                  <c:v>1762.3510000000001</c:v>
                </c:pt>
                <c:pt idx="577">
                  <c:v>1764.605</c:v>
                </c:pt>
                <c:pt idx="578">
                  <c:v>1766.8589999999999</c:v>
                </c:pt>
                <c:pt idx="579">
                  <c:v>1769.1110000000001</c:v>
                </c:pt>
                <c:pt idx="580">
                  <c:v>1771.3630000000001</c:v>
                </c:pt>
                <c:pt idx="581">
                  <c:v>1773.614</c:v>
                </c:pt>
                <c:pt idx="582">
                  <c:v>1775.864</c:v>
                </c:pt>
                <c:pt idx="583">
                  <c:v>1778.1130000000001</c:v>
                </c:pt>
                <c:pt idx="584">
                  <c:v>1780.3620000000001</c:v>
                </c:pt>
                <c:pt idx="585">
                  <c:v>1782.6089999999999</c:v>
                </c:pt>
                <c:pt idx="586">
                  <c:v>1784.856</c:v>
                </c:pt>
                <c:pt idx="587">
                  <c:v>1787.1020000000001</c:v>
                </c:pt>
                <c:pt idx="588">
                  <c:v>1789.347</c:v>
                </c:pt>
                <c:pt idx="589">
                  <c:v>1791.5920000000001</c:v>
                </c:pt>
                <c:pt idx="590">
                  <c:v>1793.835</c:v>
                </c:pt>
                <c:pt idx="591">
                  <c:v>1796.078</c:v>
                </c:pt>
                <c:pt idx="592">
                  <c:v>1798.32</c:v>
                </c:pt>
                <c:pt idx="593">
                  <c:v>1800.5609999999999</c:v>
                </c:pt>
                <c:pt idx="594">
                  <c:v>1802.8009999999999</c:v>
                </c:pt>
                <c:pt idx="595">
                  <c:v>1805.0409999999999</c:v>
                </c:pt>
                <c:pt idx="596">
                  <c:v>1807.279</c:v>
                </c:pt>
                <c:pt idx="597">
                  <c:v>1809.5170000000001</c:v>
                </c:pt>
                <c:pt idx="598">
                  <c:v>1811.7539999999999</c:v>
                </c:pt>
                <c:pt idx="599">
                  <c:v>1813.99</c:v>
                </c:pt>
                <c:pt idx="600">
                  <c:v>1816.2260000000001</c:v>
                </c:pt>
                <c:pt idx="601">
                  <c:v>1818.46</c:v>
                </c:pt>
                <c:pt idx="602">
                  <c:v>1820.694</c:v>
                </c:pt>
                <c:pt idx="603">
                  <c:v>1822.9269999999999</c:v>
                </c:pt>
                <c:pt idx="604">
                  <c:v>1825.1590000000001</c:v>
                </c:pt>
                <c:pt idx="605">
                  <c:v>1827.3910000000001</c:v>
                </c:pt>
                <c:pt idx="606">
                  <c:v>1829.6210000000001</c:v>
                </c:pt>
                <c:pt idx="607">
                  <c:v>1831.8510000000001</c:v>
                </c:pt>
                <c:pt idx="608">
                  <c:v>1834.08</c:v>
                </c:pt>
                <c:pt idx="609">
                  <c:v>1836.308</c:v>
                </c:pt>
                <c:pt idx="610">
                  <c:v>1838.5350000000001</c:v>
                </c:pt>
                <c:pt idx="611">
                  <c:v>1840.761</c:v>
                </c:pt>
                <c:pt idx="612">
                  <c:v>1842.9870000000001</c:v>
                </c:pt>
                <c:pt idx="613">
                  <c:v>1845.212</c:v>
                </c:pt>
                <c:pt idx="614">
                  <c:v>1847.4359999999999</c:v>
                </c:pt>
                <c:pt idx="615">
                  <c:v>1849.6590000000001</c:v>
                </c:pt>
                <c:pt idx="616">
                  <c:v>1851.8810000000001</c:v>
                </c:pt>
                <c:pt idx="617">
                  <c:v>1854.1030000000001</c:v>
                </c:pt>
                <c:pt idx="618">
                  <c:v>1856.3240000000001</c:v>
                </c:pt>
                <c:pt idx="619">
                  <c:v>1858.5440000000001</c:v>
                </c:pt>
                <c:pt idx="620">
                  <c:v>1860.7629999999999</c:v>
                </c:pt>
                <c:pt idx="621">
                  <c:v>1862.981</c:v>
                </c:pt>
                <c:pt idx="622">
                  <c:v>1865.1990000000001</c:v>
                </c:pt>
                <c:pt idx="623">
                  <c:v>1867.415</c:v>
                </c:pt>
                <c:pt idx="624">
                  <c:v>1869.6310000000001</c:v>
                </c:pt>
                <c:pt idx="625">
                  <c:v>1871.846</c:v>
                </c:pt>
                <c:pt idx="626">
                  <c:v>1874.0609999999999</c:v>
                </c:pt>
                <c:pt idx="627">
                  <c:v>1876.2739999999999</c:v>
                </c:pt>
                <c:pt idx="628">
                  <c:v>1878.4870000000001</c:v>
                </c:pt>
                <c:pt idx="629">
                  <c:v>1880.6980000000001</c:v>
                </c:pt>
                <c:pt idx="630">
                  <c:v>1882.91</c:v>
                </c:pt>
                <c:pt idx="631">
                  <c:v>1885.12</c:v>
                </c:pt>
                <c:pt idx="632">
                  <c:v>1887.329</c:v>
                </c:pt>
                <c:pt idx="633">
                  <c:v>1889.538</c:v>
                </c:pt>
                <c:pt idx="634">
                  <c:v>1891.7460000000001</c:v>
                </c:pt>
                <c:pt idx="635">
                  <c:v>1893.953</c:v>
                </c:pt>
                <c:pt idx="636">
                  <c:v>1896.1590000000001</c:v>
                </c:pt>
                <c:pt idx="637">
                  <c:v>1898.364</c:v>
                </c:pt>
                <c:pt idx="638">
                  <c:v>1900.569</c:v>
                </c:pt>
                <c:pt idx="639">
                  <c:v>1902.7719999999999</c:v>
                </c:pt>
                <c:pt idx="640">
                  <c:v>1904.9749999999999</c:v>
                </c:pt>
                <c:pt idx="641">
                  <c:v>1907.1769999999999</c:v>
                </c:pt>
                <c:pt idx="642">
                  <c:v>1909.3789999999999</c:v>
                </c:pt>
                <c:pt idx="643">
                  <c:v>1911.579</c:v>
                </c:pt>
                <c:pt idx="644">
                  <c:v>1913.779</c:v>
                </c:pt>
                <c:pt idx="645">
                  <c:v>1915.9780000000001</c:v>
                </c:pt>
                <c:pt idx="646">
                  <c:v>1918.1759999999999</c:v>
                </c:pt>
                <c:pt idx="647">
                  <c:v>1920.373</c:v>
                </c:pt>
                <c:pt idx="648">
                  <c:v>1922.57</c:v>
                </c:pt>
                <c:pt idx="649">
                  <c:v>1924.7660000000001</c:v>
                </c:pt>
                <c:pt idx="650">
                  <c:v>1926.961</c:v>
                </c:pt>
                <c:pt idx="651">
                  <c:v>1929.155</c:v>
                </c:pt>
                <c:pt idx="652">
                  <c:v>1931.348</c:v>
                </c:pt>
                <c:pt idx="653">
                  <c:v>1933.54</c:v>
                </c:pt>
                <c:pt idx="654">
                  <c:v>1935.732</c:v>
                </c:pt>
                <c:pt idx="655">
                  <c:v>1937.923</c:v>
                </c:pt>
                <c:pt idx="656">
                  <c:v>1940.1130000000001</c:v>
                </c:pt>
                <c:pt idx="657">
                  <c:v>1942.3019999999999</c:v>
                </c:pt>
                <c:pt idx="658">
                  <c:v>1944.491</c:v>
                </c:pt>
                <c:pt idx="659">
                  <c:v>1946.6780000000001</c:v>
                </c:pt>
                <c:pt idx="660">
                  <c:v>1948.865</c:v>
                </c:pt>
                <c:pt idx="661">
                  <c:v>1951.0509999999999</c:v>
                </c:pt>
                <c:pt idx="662">
                  <c:v>1953.2370000000001</c:v>
                </c:pt>
                <c:pt idx="663">
                  <c:v>1955.421</c:v>
                </c:pt>
                <c:pt idx="664">
                  <c:v>1957.605</c:v>
                </c:pt>
                <c:pt idx="665">
                  <c:v>1959.787</c:v>
                </c:pt>
                <c:pt idx="666">
                  <c:v>1961.97</c:v>
                </c:pt>
                <c:pt idx="667">
                  <c:v>1964.1510000000001</c:v>
                </c:pt>
                <c:pt idx="668">
                  <c:v>1966.3309999999999</c:v>
                </c:pt>
                <c:pt idx="669">
                  <c:v>1968.511</c:v>
                </c:pt>
                <c:pt idx="670">
                  <c:v>1970.69</c:v>
                </c:pt>
                <c:pt idx="671">
                  <c:v>1972.8679999999999</c:v>
                </c:pt>
                <c:pt idx="672">
                  <c:v>1975.0450000000001</c:v>
                </c:pt>
                <c:pt idx="673">
                  <c:v>1977.221</c:v>
                </c:pt>
                <c:pt idx="674">
                  <c:v>1979.3969999999999</c:v>
                </c:pt>
                <c:pt idx="675">
                  <c:v>1981.5719999999999</c:v>
                </c:pt>
                <c:pt idx="676">
                  <c:v>1983.7460000000001</c:v>
                </c:pt>
                <c:pt idx="677">
                  <c:v>1985.9190000000001</c:v>
                </c:pt>
                <c:pt idx="678">
                  <c:v>1988.0920000000001</c:v>
                </c:pt>
                <c:pt idx="679">
                  <c:v>1990.2629999999999</c:v>
                </c:pt>
                <c:pt idx="680">
                  <c:v>1992.434</c:v>
                </c:pt>
                <c:pt idx="681">
                  <c:v>1994.604</c:v>
                </c:pt>
                <c:pt idx="682">
                  <c:v>1996.7739999999999</c:v>
                </c:pt>
                <c:pt idx="683">
                  <c:v>1998.942</c:v>
                </c:pt>
                <c:pt idx="684">
                  <c:v>2001.11</c:v>
                </c:pt>
                <c:pt idx="685">
                  <c:v>2003.277</c:v>
                </c:pt>
                <c:pt idx="686">
                  <c:v>2005.443</c:v>
                </c:pt>
                <c:pt idx="687">
                  <c:v>2007.6079999999999</c:v>
                </c:pt>
                <c:pt idx="688">
                  <c:v>2009.7719999999999</c:v>
                </c:pt>
                <c:pt idx="689">
                  <c:v>2011.9359999999999</c:v>
                </c:pt>
                <c:pt idx="690">
                  <c:v>2014.0989999999999</c:v>
                </c:pt>
                <c:pt idx="691">
                  <c:v>2016.261</c:v>
                </c:pt>
                <c:pt idx="692">
                  <c:v>2018.422</c:v>
                </c:pt>
                <c:pt idx="693">
                  <c:v>2020.5830000000001</c:v>
                </c:pt>
                <c:pt idx="694">
                  <c:v>2022.7429999999999</c:v>
                </c:pt>
                <c:pt idx="695">
                  <c:v>2024.9010000000001</c:v>
                </c:pt>
                <c:pt idx="696">
                  <c:v>2027.06</c:v>
                </c:pt>
                <c:pt idx="697">
                  <c:v>2029.2170000000001</c:v>
                </c:pt>
                <c:pt idx="698">
                  <c:v>2031.373</c:v>
                </c:pt>
                <c:pt idx="699">
                  <c:v>2033.529</c:v>
                </c:pt>
                <c:pt idx="700">
                  <c:v>2035.684</c:v>
                </c:pt>
                <c:pt idx="701">
                  <c:v>2037.838</c:v>
                </c:pt>
                <c:pt idx="702">
                  <c:v>2039.992</c:v>
                </c:pt>
                <c:pt idx="703">
                  <c:v>2042.144</c:v>
                </c:pt>
                <c:pt idx="704">
                  <c:v>2044.296</c:v>
                </c:pt>
                <c:pt idx="705">
                  <c:v>2046.4469999999999</c:v>
                </c:pt>
                <c:pt idx="706">
                  <c:v>2048.5970000000002</c:v>
                </c:pt>
                <c:pt idx="707">
                  <c:v>2050.7460000000001</c:v>
                </c:pt>
                <c:pt idx="708">
                  <c:v>2052.895</c:v>
                </c:pt>
                <c:pt idx="709">
                  <c:v>2055.0430000000001</c:v>
                </c:pt>
                <c:pt idx="710">
                  <c:v>2057.19</c:v>
                </c:pt>
                <c:pt idx="711">
                  <c:v>2059.3359999999998</c:v>
                </c:pt>
                <c:pt idx="712">
                  <c:v>2061.4810000000002</c:v>
                </c:pt>
                <c:pt idx="713">
                  <c:v>2063.6260000000002</c:v>
                </c:pt>
                <c:pt idx="714">
                  <c:v>2065.77</c:v>
                </c:pt>
                <c:pt idx="715">
                  <c:v>2067.913</c:v>
                </c:pt>
                <c:pt idx="716">
                  <c:v>2070.0549999999998</c:v>
                </c:pt>
                <c:pt idx="717">
                  <c:v>2072.1970000000001</c:v>
                </c:pt>
                <c:pt idx="718">
                  <c:v>2074.337</c:v>
                </c:pt>
                <c:pt idx="719">
                  <c:v>2076.4769999999999</c:v>
                </c:pt>
                <c:pt idx="720">
                  <c:v>2078.616</c:v>
                </c:pt>
                <c:pt idx="721">
                  <c:v>2080.7550000000001</c:v>
                </c:pt>
                <c:pt idx="722">
                  <c:v>2082.8919999999998</c:v>
                </c:pt>
                <c:pt idx="723">
                  <c:v>2085.029</c:v>
                </c:pt>
                <c:pt idx="724">
                  <c:v>2087.165</c:v>
                </c:pt>
                <c:pt idx="725">
                  <c:v>2089.3000000000002</c:v>
                </c:pt>
                <c:pt idx="726">
                  <c:v>2091.4349999999999</c:v>
                </c:pt>
                <c:pt idx="727">
                  <c:v>2093.5680000000002</c:v>
                </c:pt>
                <c:pt idx="728">
                  <c:v>2095.701</c:v>
                </c:pt>
                <c:pt idx="729">
                  <c:v>2097.8330000000001</c:v>
                </c:pt>
                <c:pt idx="730">
                  <c:v>2099.9639999999999</c:v>
                </c:pt>
                <c:pt idx="731">
                  <c:v>2102.0940000000001</c:v>
                </c:pt>
                <c:pt idx="732">
                  <c:v>2104.2240000000002</c:v>
                </c:pt>
                <c:pt idx="733">
                  <c:v>2106.3530000000001</c:v>
                </c:pt>
                <c:pt idx="734">
                  <c:v>2108.4810000000002</c:v>
                </c:pt>
                <c:pt idx="735">
                  <c:v>2110.6080000000002</c:v>
                </c:pt>
                <c:pt idx="736">
                  <c:v>2112.7350000000001</c:v>
                </c:pt>
                <c:pt idx="737">
                  <c:v>2114.8609999999999</c:v>
                </c:pt>
                <c:pt idx="738">
                  <c:v>2116.9859999999999</c:v>
                </c:pt>
                <c:pt idx="739">
                  <c:v>2119.11</c:v>
                </c:pt>
                <c:pt idx="740">
                  <c:v>2121.2330000000002</c:v>
                </c:pt>
                <c:pt idx="741">
                  <c:v>2123.3560000000002</c:v>
                </c:pt>
                <c:pt idx="742">
                  <c:v>2125.4780000000001</c:v>
                </c:pt>
                <c:pt idx="743">
                  <c:v>2127.598</c:v>
                </c:pt>
                <c:pt idx="744">
                  <c:v>2129.7190000000001</c:v>
                </c:pt>
                <c:pt idx="745">
                  <c:v>2131.8380000000002</c:v>
                </c:pt>
                <c:pt idx="746">
                  <c:v>2133.9569999999999</c:v>
                </c:pt>
                <c:pt idx="747">
                  <c:v>2136.0749999999998</c:v>
                </c:pt>
                <c:pt idx="748">
                  <c:v>2138.192</c:v>
                </c:pt>
                <c:pt idx="749">
                  <c:v>2140.308</c:v>
                </c:pt>
                <c:pt idx="750">
                  <c:v>2142.424</c:v>
                </c:pt>
                <c:pt idx="751">
                  <c:v>2144.538</c:v>
                </c:pt>
                <c:pt idx="752">
                  <c:v>2146.652</c:v>
                </c:pt>
                <c:pt idx="753">
                  <c:v>2148.7649999999999</c:v>
                </c:pt>
                <c:pt idx="754">
                  <c:v>2150.8780000000002</c:v>
                </c:pt>
                <c:pt idx="755">
                  <c:v>2152.9899999999998</c:v>
                </c:pt>
                <c:pt idx="756">
                  <c:v>2155.1</c:v>
                </c:pt>
                <c:pt idx="757">
                  <c:v>2157.21</c:v>
                </c:pt>
                <c:pt idx="758">
                  <c:v>2159.3200000000002</c:v>
                </c:pt>
                <c:pt idx="759">
                  <c:v>2161.4279999999999</c:v>
                </c:pt>
                <c:pt idx="760">
                  <c:v>2163.5360000000001</c:v>
                </c:pt>
                <c:pt idx="761">
                  <c:v>2165.643</c:v>
                </c:pt>
                <c:pt idx="762">
                  <c:v>2167.7489999999998</c:v>
                </c:pt>
                <c:pt idx="763">
                  <c:v>2169.8539999999998</c:v>
                </c:pt>
                <c:pt idx="764">
                  <c:v>2171.9589999999998</c:v>
                </c:pt>
                <c:pt idx="765">
                  <c:v>2174.0630000000001</c:v>
                </c:pt>
                <c:pt idx="766">
                  <c:v>2176.1660000000002</c:v>
                </c:pt>
                <c:pt idx="767">
                  <c:v>2178.268</c:v>
                </c:pt>
                <c:pt idx="768">
                  <c:v>2180.3690000000001</c:v>
                </c:pt>
                <c:pt idx="769">
                  <c:v>2182.4699999999998</c:v>
                </c:pt>
                <c:pt idx="770">
                  <c:v>2184.5700000000002</c:v>
                </c:pt>
                <c:pt idx="771">
                  <c:v>2186.6689999999999</c:v>
                </c:pt>
                <c:pt idx="772">
                  <c:v>2188.7669999999998</c:v>
                </c:pt>
                <c:pt idx="773">
                  <c:v>2190.8649999999998</c:v>
                </c:pt>
                <c:pt idx="774">
                  <c:v>2192.962</c:v>
                </c:pt>
                <c:pt idx="775">
                  <c:v>2195.058</c:v>
                </c:pt>
                <c:pt idx="776">
                  <c:v>2197.1529999999998</c:v>
                </c:pt>
                <c:pt idx="777">
                  <c:v>2199.2469999999998</c:v>
                </c:pt>
                <c:pt idx="778">
                  <c:v>2201.3409999999999</c:v>
                </c:pt>
                <c:pt idx="779">
                  <c:v>2203.4340000000002</c:v>
                </c:pt>
                <c:pt idx="780">
                  <c:v>2205.5259999999998</c:v>
                </c:pt>
                <c:pt idx="781">
                  <c:v>2207.6170000000002</c:v>
                </c:pt>
                <c:pt idx="782">
                  <c:v>2209.7080000000001</c:v>
                </c:pt>
                <c:pt idx="783">
                  <c:v>2211.7979999999998</c:v>
                </c:pt>
                <c:pt idx="784">
                  <c:v>2213.8870000000002</c:v>
                </c:pt>
                <c:pt idx="785">
                  <c:v>2215.9749999999999</c:v>
                </c:pt>
                <c:pt idx="786">
                  <c:v>2218.0619999999999</c:v>
                </c:pt>
                <c:pt idx="787">
                  <c:v>2220.1489999999999</c:v>
                </c:pt>
                <c:pt idx="788">
                  <c:v>2222.2350000000001</c:v>
                </c:pt>
                <c:pt idx="789">
                  <c:v>2224.3200000000002</c:v>
                </c:pt>
                <c:pt idx="790">
                  <c:v>2226.4050000000002</c:v>
                </c:pt>
                <c:pt idx="791">
                  <c:v>2228.4879999999998</c:v>
                </c:pt>
                <c:pt idx="792">
                  <c:v>2230.5709999999999</c:v>
                </c:pt>
                <c:pt idx="793">
                  <c:v>2232.6529999999998</c:v>
                </c:pt>
                <c:pt idx="794">
                  <c:v>2234.7339999999999</c:v>
                </c:pt>
                <c:pt idx="795">
                  <c:v>2236.8150000000001</c:v>
                </c:pt>
                <c:pt idx="796">
                  <c:v>2238.8939999999998</c:v>
                </c:pt>
                <c:pt idx="797">
                  <c:v>2240.973</c:v>
                </c:pt>
                <c:pt idx="798">
                  <c:v>2243.0520000000001</c:v>
                </c:pt>
                <c:pt idx="799">
                  <c:v>2245.1289999999999</c:v>
                </c:pt>
                <c:pt idx="800">
                  <c:v>2247.2060000000001</c:v>
                </c:pt>
                <c:pt idx="801">
                  <c:v>2249.2809999999999</c:v>
                </c:pt>
                <c:pt idx="802">
                  <c:v>2251.3560000000002</c:v>
                </c:pt>
                <c:pt idx="803">
                  <c:v>2253.431</c:v>
                </c:pt>
                <c:pt idx="804">
                  <c:v>2255.5039999999999</c:v>
                </c:pt>
                <c:pt idx="805">
                  <c:v>2257.5770000000002</c:v>
                </c:pt>
                <c:pt idx="806">
                  <c:v>2259.6489999999999</c:v>
                </c:pt>
                <c:pt idx="807">
                  <c:v>2261.7199999999998</c:v>
                </c:pt>
                <c:pt idx="808">
                  <c:v>2263.7910000000002</c:v>
                </c:pt>
                <c:pt idx="809">
                  <c:v>2265.86</c:v>
                </c:pt>
                <c:pt idx="810">
                  <c:v>2267.9290000000001</c:v>
                </c:pt>
                <c:pt idx="811">
                  <c:v>2269.9969999999998</c:v>
                </c:pt>
                <c:pt idx="812">
                  <c:v>2272.0650000000001</c:v>
                </c:pt>
                <c:pt idx="813">
                  <c:v>2274.1309999999999</c:v>
                </c:pt>
                <c:pt idx="814">
                  <c:v>2276.1970000000001</c:v>
                </c:pt>
                <c:pt idx="815">
                  <c:v>2278.2620000000002</c:v>
                </c:pt>
                <c:pt idx="816">
                  <c:v>2280.326</c:v>
                </c:pt>
                <c:pt idx="817">
                  <c:v>2282.39</c:v>
                </c:pt>
                <c:pt idx="818">
                  <c:v>2284.453</c:v>
                </c:pt>
                <c:pt idx="819">
                  <c:v>2286.5149999999999</c:v>
                </c:pt>
                <c:pt idx="820">
                  <c:v>2288.576</c:v>
                </c:pt>
                <c:pt idx="821">
                  <c:v>2290.636</c:v>
                </c:pt>
                <c:pt idx="822">
                  <c:v>2292.6959999999999</c:v>
                </c:pt>
                <c:pt idx="823">
                  <c:v>2294.7550000000001</c:v>
                </c:pt>
                <c:pt idx="824">
                  <c:v>2296.8130000000001</c:v>
                </c:pt>
                <c:pt idx="825">
                  <c:v>2298.8710000000001</c:v>
                </c:pt>
                <c:pt idx="826">
                  <c:v>2300.9270000000001</c:v>
                </c:pt>
                <c:pt idx="827">
                  <c:v>2302.9830000000002</c:v>
                </c:pt>
                <c:pt idx="828">
                  <c:v>2305.038</c:v>
                </c:pt>
                <c:pt idx="829">
                  <c:v>2307.0920000000001</c:v>
                </c:pt>
                <c:pt idx="830">
                  <c:v>2309.1460000000002</c:v>
                </c:pt>
                <c:pt idx="831">
                  <c:v>2311.1979999999999</c:v>
                </c:pt>
                <c:pt idx="832">
                  <c:v>2313.25</c:v>
                </c:pt>
                <c:pt idx="833">
                  <c:v>2315.3020000000001</c:v>
                </c:pt>
                <c:pt idx="834">
                  <c:v>2317.3519999999999</c:v>
                </c:pt>
                <c:pt idx="835">
                  <c:v>2319.402</c:v>
                </c:pt>
                <c:pt idx="836">
                  <c:v>2321.451</c:v>
                </c:pt>
                <c:pt idx="837">
                  <c:v>2323.4989999999998</c:v>
                </c:pt>
                <c:pt idx="838">
                  <c:v>2325.547</c:v>
                </c:pt>
                <c:pt idx="839">
                  <c:v>2327.5929999999998</c:v>
                </c:pt>
                <c:pt idx="840">
                  <c:v>2329.6390000000001</c:v>
                </c:pt>
                <c:pt idx="841">
                  <c:v>2331.6840000000002</c:v>
                </c:pt>
                <c:pt idx="842">
                  <c:v>2333.7289999999998</c:v>
                </c:pt>
                <c:pt idx="843">
                  <c:v>2335.7719999999999</c:v>
                </c:pt>
                <c:pt idx="844">
                  <c:v>2337.8150000000001</c:v>
                </c:pt>
                <c:pt idx="845">
                  <c:v>2339.857</c:v>
                </c:pt>
                <c:pt idx="846">
                  <c:v>2341.8980000000001</c:v>
                </c:pt>
                <c:pt idx="847">
                  <c:v>2343.9389999999999</c:v>
                </c:pt>
                <c:pt idx="848">
                  <c:v>2345.9789999999998</c:v>
                </c:pt>
                <c:pt idx="849">
                  <c:v>2348.018</c:v>
                </c:pt>
                <c:pt idx="850">
                  <c:v>2350.056</c:v>
                </c:pt>
                <c:pt idx="851">
                  <c:v>2352.0929999999998</c:v>
                </c:pt>
                <c:pt idx="852">
                  <c:v>2354.13</c:v>
                </c:pt>
                <c:pt idx="853">
                  <c:v>2356.1660000000002</c:v>
                </c:pt>
                <c:pt idx="854">
                  <c:v>2358.201</c:v>
                </c:pt>
                <c:pt idx="855">
                  <c:v>2360.2359999999999</c:v>
                </c:pt>
                <c:pt idx="856">
                  <c:v>2362.2689999999998</c:v>
                </c:pt>
                <c:pt idx="857">
                  <c:v>2364.3020000000001</c:v>
                </c:pt>
                <c:pt idx="858">
                  <c:v>2366.3339999999998</c:v>
                </c:pt>
                <c:pt idx="859">
                  <c:v>2368.366</c:v>
                </c:pt>
                <c:pt idx="860">
                  <c:v>2370.3960000000002</c:v>
                </c:pt>
                <c:pt idx="861">
                  <c:v>2372.4259999999999</c:v>
                </c:pt>
                <c:pt idx="862">
                  <c:v>2374.4549999999999</c:v>
                </c:pt>
                <c:pt idx="863">
                  <c:v>2376.4839999999999</c:v>
                </c:pt>
                <c:pt idx="864">
                  <c:v>2378.511</c:v>
                </c:pt>
                <c:pt idx="865">
                  <c:v>2380.538</c:v>
                </c:pt>
                <c:pt idx="866">
                  <c:v>2382.5639999999999</c:v>
                </c:pt>
                <c:pt idx="867">
                  <c:v>2384.5889999999999</c:v>
                </c:pt>
                <c:pt idx="868">
                  <c:v>2386.614</c:v>
                </c:pt>
                <c:pt idx="869">
                  <c:v>2388.6379999999999</c:v>
                </c:pt>
                <c:pt idx="870">
                  <c:v>2390.6610000000001</c:v>
                </c:pt>
                <c:pt idx="871">
                  <c:v>2392.683</c:v>
                </c:pt>
                <c:pt idx="872">
                  <c:v>2394.7049999999999</c:v>
                </c:pt>
                <c:pt idx="873">
                  <c:v>2396.7249999999999</c:v>
                </c:pt>
                <c:pt idx="874">
                  <c:v>2398.7449999999999</c:v>
                </c:pt>
                <c:pt idx="875">
                  <c:v>2400.7649999999999</c:v>
                </c:pt>
                <c:pt idx="876">
                  <c:v>2402.7829999999999</c:v>
                </c:pt>
                <c:pt idx="877">
                  <c:v>2404.8009999999999</c:v>
                </c:pt>
                <c:pt idx="878">
                  <c:v>2406.8180000000002</c:v>
                </c:pt>
                <c:pt idx="879">
                  <c:v>2408.8339999999998</c:v>
                </c:pt>
                <c:pt idx="880">
                  <c:v>2410.8490000000002</c:v>
                </c:pt>
                <c:pt idx="881">
                  <c:v>2412.864</c:v>
                </c:pt>
                <c:pt idx="882">
                  <c:v>2414.8780000000002</c:v>
                </c:pt>
                <c:pt idx="883">
                  <c:v>2416.8910000000001</c:v>
                </c:pt>
                <c:pt idx="884">
                  <c:v>2418.904</c:v>
                </c:pt>
                <c:pt idx="885">
                  <c:v>2420.915</c:v>
                </c:pt>
                <c:pt idx="886">
                  <c:v>2422.9259999999999</c:v>
                </c:pt>
                <c:pt idx="887">
                  <c:v>2424.9369999999999</c:v>
                </c:pt>
                <c:pt idx="888">
                  <c:v>2426.9459999999999</c:v>
                </c:pt>
                <c:pt idx="889">
                  <c:v>2428.9549999999999</c:v>
                </c:pt>
                <c:pt idx="890">
                  <c:v>2430.962</c:v>
                </c:pt>
                <c:pt idx="891">
                  <c:v>2432.9690000000001</c:v>
                </c:pt>
                <c:pt idx="892">
                  <c:v>2434.9760000000001</c:v>
                </c:pt>
                <c:pt idx="893">
                  <c:v>2436.982</c:v>
                </c:pt>
                <c:pt idx="894">
                  <c:v>2438.9870000000001</c:v>
                </c:pt>
                <c:pt idx="895">
                  <c:v>2440.991</c:v>
                </c:pt>
                <c:pt idx="896">
                  <c:v>2442.9940000000001</c:v>
                </c:pt>
                <c:pt idx="897">
                  <c:v>2444.9969999999998</c:v>
                </c:pt>
                <c:pt idx="898">
                  <c:v>2446.9989999999998</c:v>
                </c:pt>
                <c:pt idx="899">
                  <c:v>2449</c:v>
                </c:pt>
                <c:pt idx="900">
                  <c:v>2451</c:v>
                </c:pt>
                <c:pt idx="901">
                  <c:v>2453</c:v>
                </c:pt>
                <c:pt idx="902">
                  <c:v>2454.9989999999998</c:v>
                </c:pt>
                <c:pt idx="903">
                  <c:v>2456.9969999999998</c:v>
                </c:pt>
                <c:pt idx="904">
                  <c:v>2458.9940000000001</c:v>
                </c:pt>
                <c:pt idx="905">
                  <c:v>2460.9899999999998</c:v>
                </c:pt>
                <c:pt idx="906">
                  <c:v>2462.9859999999999</c:v>
                </c:pt>
                <c:pt idx="907">
                  <c:v>2464.9810000000002</c:v>
                </c:pt>
                <c:pt idx="908">
                  <c:v>2466.9760000000001</c:v>
                </c:pt>
                <c:pt idx="909">
                  <c:v>2468.9690000000001</c:v>
                </c:pt>
                <c:pt idx="910">
                  <c:v>2470.962</c:v>
                </c:pt>
                <c:pt idx="911">
                  <c:v>2472.9540000000002</c:v>
                </c:pt>
                <c:pt idx="912">
                  <c:v>2474.9459999999999</c:v>
                </c:pt>
                <c:pt idx="913">
                  <c:v>2476.9360000000001</c:v>
                </c:pt>
                <c:pt idx="914">
                  <c:v>2478.9259999999999</c:v>
                </c:pt>
                <c:pt idx="915">
                  <c:v>2480.915</c:v>
                </c:pt>
                <c:pt idx="916">
                  <c:v>2482.904</c:v>
                </c:pt>
                <c:pt idx="917">
                  <c:v>2484.8910000000001</c:v>
                </c:pt>
                <c:pt idx="918">
                  <c:v>2486.8780000000002</c:v>
                </c:pt>
                <c:pt idx="919">
                  <c:v>2488.864</c:v>
                </c:pt>
                <c:pt idx="920">
                  <c:v>2490.85</c:v>
                </c:pt>
                <c:pt idx="921">
                  <c:v>2492.8339999999998</c:v>
                </c:pt>
                <c:pt idx="922">
                  <c:v>2494.8180000000002</c:v>
                </c:pt>
                <c:pt idx="923">
                  <c:v>2496.8009999999999</c:v>
                </c:pt>
                <c:pt idx="924">
                  <c:v>2498.7829999999999</c:v>
                </c:pt>
                <c:pt idx="925">
                  <c:v>2500.7649999999999</c:v>
                </c:pt>
                <c:pt idx="926">
                  <c:v>2502.7460000000001</c:v>
                </c:pt>
                <c:pt idx="927">
                  <c:v>2504.7260000000001</c:v>
                </c:pt>
                <c:pt idx="928">
                  <c:v>2506.7049999999999</c:v>
                </c:pt>
                <c:pt idx="929">
                  <c:v>2508.6840000000002</c:v>
                </c:pt>
                <c:pt idx="930">
                  <c:v>2510.6619999999998</c:v>
                </c:pt>
                <c:pt idx="931">
                  <c:v>2512.6390000000001</c:v>
                </c:pt>
                <c:pt idx="932">
                  <c:v>2514.6149999999998</c:v>
                </c:pt>
                <c:pt idx="933">
                  <c:v>2516.5909999999999</c:v>
                </c:pt>
                <c:pt idx="934">
                  <c:v>2518.5659999999998</c:v>
                </c:pt>
                <c:pt idx="935">
                  <c:v>2520.54</c:v>
                </c:pt>
                <c:pt idx="936">
                  <c:v>2522.5129999999999</c:v>
                </c:pt>
                <c:pt idx="937">
                  <c:v>2524.4859999999999</c:v>
                </c:pt>
                <c:pt idx="938">
                  <c:v>2526.4580000000001</c:v>
                </c:pt>
                <c:pt idx="939">
                  <c:v>2528.4290000000001</c:v>
                </c:pt>
                <c:pt idx="940">
                  <c:v>2530.4</c:v>
                </c:pt>
                <c:pt idx="941">
                  <c:v>2532.3690000000001</c:v>
                </c:pt>
                <c:pt idx="942">
                  <c:v>2534.3380000000002</c:v>
                </c:pt>
                <c:pt idx="943">
                  <c:v>2536.306</c:v>
                </c:pt>
                <c:pt idx="944">
                  <c:v>2538.2739999999999</c:v>
                </c:pt>
                <c:pt idx="945">
                  <c:v>2540.241</c:v>
                </c:pt>
                <c:pt idx="946">
                  <c:v>2542.2069999999999</c:v>
                </c:pt>
                <c:pt idx="947">
                  <c:v>2544.172</c:v>
                </c:pt>
                <c:pt idx="948">
                  <c:v>2546.136</c:v>
                </c:pt>
                <c:pt idx="949">
                  <c:v>2548.1</c:v>
                </c:pt>
                <c:pt idx="950">
                  <c:v>2550.0630000000001</c:v>
                </c:pt>
                <c:pt idx="951">
                  <c:v>2552.0250000000001</c:v>
                </c:pt>
                <c:pt idx="952">
                  <c:v>2553.9870000000001</c:v>
                </c:pt>
                <c:pt idx="953">
                  <c:v>2555.9479999999999</c:v>
                </c:pt>
                <c:pt idx="954">
                  <c:v>2557.9070000000002</c:v>
                </c:pt>
                <c:pt idx="955">
                  <c:v>2559.8670000000002</c:v>
                </c:pt>
                <c:pt idx="956">
                  <c:v>2561.8249999999998</c:v>
                </c:pt>
                <c:pt idx="957">
                  <c:v>2563.7829999999999</c:v>
                </c:pt>
                <c:pt idx="958">
                  <c:v>2565.7399999999998</c:v>
                </c:pt>
                <c:pt idx="959">
                  <c:v>2567.6959999999999</c:v>
                </c:pt>
                <c:pt idx="960">
                  <c:v>2569.652</c:v>
                </c:pt>
                <c:pt idx="961">
                  <c:v>2571.607</c:v>
                </c:pt>
                <c:pt idx="962">
                  <c:v>2573.5610000000001</c:v>
                </c:pt>
                <c:pt idx="963">
                  <c:v>2575.5140000000001</c:v>
                </c:pt>
                <c:pt idx="964">
                  <c:v>2577.4670000000001</c:v>
                </c:pt>
                <c:pt idx="965">
                  <c:v>2579.4189999999999</c:v>
                </c:pt>
                <c:pt idx="966">
                  <c:v>2581.37</c:v>
                </c:pt>
                <c:pt idx="967">
                  <c:v>2583.3200000000002</c:v>
                </c:pt>
                <c:pt idx="968">
                  <c:v>2585.27</c:v>
                </c:pt>
                <c:pt idx="969">
                  <c:v>2587.2190000000001</c:v>
                </c:pt>
                <c:pt idx="970">
                  <c:v>2589.1669999999999</c:v>
                </c:pt>
                <c:pt idx="971">
                  <c:v>2591.114</c:v>
                </c:pt>
                <c:pt idx="972">
                  <c:v>2593.0610000000001</c:v>
                </c:pt>
                <c:pt idx="973">
                  <c:v>2595.0070000000001</c:v>
                </c:pt>
                <c:pt idx="974">
                  <c:v>2596.9520000000002</c:v>
                </c:pt>
                <c:pt idx="975">
                  <c:v>2598.8969999999999</c:v>
                </c:pt>
                <c:pt idx="976">
                  <c:v>2600.84</c:v>
                </c:pt>
                <c:pt idx="977">
                  <c:v>2602.7829999999999</c:v>
                </c:pt>
                <c:pt idx="978">
                  <c:v>2604.7260000000001</c:v>
                </c:pt>
                <c:pt idx="979">
                  <c:v>2606.6669999999999</c:v>
                </c:pt>
                <c:pt idx="980">
                  <c:v>2608.6080000000002</c:v>
                </c:pt>
                <c:pt idx="981">
                  <c:v>2610.5479999999998</c:v>
                </c:pt>
                <c:pt idx="982">
                  <c:v>2612.4870000000001</c:v>
                </c:pt>
                <c:pt idx="983">
                  <c:v>2614.4259999999999</c:v>
                </c:pt>
                <c:pt idx="984">
                  <c:v>2616.364</c:v>
                </c:pt>
                <c:pt idx="985">
                  <c:v>2618.3009999999999</c:v>
                </c:pt>
                <c:pt idx="986">
                  <c:v>2620.2370000000001</c:v>
                </c:pt>
                <c:pt idx="987">
                  <c:v>2622.1729999999998</c:v>
                </c:pt>
                <c:pt idx="988">
                  <c:v>2624.1080000000002</c:v>
                </c:pt>
                <c:pt idx="989">
                  <c:v>2626.0419999999999</c:v>
                </c:pt>
                <c:pt idx="990">
                  <c:v>2627.9749999999999</c:v>
                </c:pt>
                <c:pt idx="991">
                  <c:v>2629.9079999999999</c:v>
                </c:pt>
                <c:pt idx="992">
                  <c:v>2631.84</c:v>
                </c:pt>
                <c:pt idx="993">
                  <c:v>2633.7710000000002</c:v>
                </c:pt>
                <c:pt idx="994">
                  <c:v>2635.7020000000002</c:v>
                </c:pt>
                <c:pt idx="995">
                  <c:v>2637.6309999999999</c:v>
                </c:pt>
                <c:pt idx="996">
                  <c:v>2639.56</c:v>
                </c:pt>
                <c:pt idx="997">
                  <c:v>2641.489</c:v>
                </c:pt>
                <c:pt idx="998">
                  <c:v>2643.4160000000002</c:v>
                </c:pt>
                <c:pt idx="999">
                  <c:v>2645.3429999999998</c:v>
                </c:pt>
                <c:pt idx="1000">
                  <c:v>2647.2689999999998</c:v>
                </c:pt>
                <c:pt idx="1001">
                  <c:v>2649.194</c:v>
                </c:pt>
                <c:pt idx="1002">
                  <c:v>2651.1190000000001</c:v>
                </c:pt>
                <c:pt idx="1003">
                  <c:v>2653.0430000000001</c:v>
                </c:pt>
                <c:pt idx="1004">
                  <c:v>2654.9659999999999</c:v>
                </c:pt>
                <c:pt idx="1005">
                  <c:v>2656.8879999999999</c:v>
                </c:pt>
                <c:pt idx="1006">
                  <c:v>2658.81</c:v>
                </c:pt>
                <c:pt idx="1007">
                  <c:v>2660.7310000000002</c:v>
                </c:pt>
                <c:pt idx="1008">
                  <c:v>2662.6509999999998</c:v>
                </c:pt>
                <c:pt idx="1009">
                  <c:v>2664.5709999999999</c:v>
                </c:pt>
                <c:pt idx="1010">
                  <c:v>2666.49</c:v>
                </c:pt>
                <c:pt idx="1011">
                  <c:v>2668.4079999999999</c:v>
                </c:pt>
                <c:pt idx="1012">
                  <c:v>2670.3249999999998</c:v>
                </c:pt>
                <c:pt idx="1013">
                  <c:v>2672.241</c:v>
                </c:pt>
                <c:pt idx="1014">
                  <c:v>2674.1570000000002</c:v>
                </c:pt>
                <c:pt idx="1015">
                  <c:v>2676.0729999999999</c:v>
                </c:pt>
                <c:pt idx="1016">
                  <c:v>2677.9870000000001</c:v>
                </c:pt>
                <c:pt idx="1017">
                  <c:v>2679.9</c:v>
                </c:pt>
                <c:pt idx="1018">
                  <c:v>2681.8130000000001</c:v>
                </c:pt>
                <c:pt idx="1019">
                  <c:v>2683.7260000000001</c:v>
                </c:pt>
                <c:pt idx="1020">
                  <c:v>2685.6370000000002</c:v>
                </c:pt>
                <c:pt idx="1021">
                  <c:v>2687.5479999999998</c:v>
                </c:pt>
                <c:pt idx="1022">
                  <c:v>2689.4580000000001</c:v>
                </c:pt>
                <c:pt idx="1023">
                  <c:v>2691.3670000000002</c:v>
                </c:pt>
                <c:pt idx="1024">
                  <c:v>2693.2759999999998</c:v>
                </c:pt>
                <c:pt idx="1025">
                  <c:v>2695.183</c:v>
                </c:pt>
                <c:pt idx="1026">
                  <c:v>2697.09</c:v>
                </c:pt>
                <c:pt idx="1027">
                  <c:v>2698.9969999999998</c:v>
                </c:pt>
                <c:pt idx="1028">
                  <c:v>2700.902</c:v>
                </c:pt>
                <c:pt idx="1029">
                  <c:v>2702.8069999999998</c:v>
                </c:pt>
                <c:pt idx="1030">
                  <c:v>2704.7109999999998</c:v>
                </c:pt>
                <c:pt idx="1031">
                  <c:v>2706.6149999999998</c:v>
                </c:pt>
                <c:pt idx="1032">
                  <c:v>2708.518</c:v>
                </c:pt>
                <c:pt idx="1033">
                  <c:v>2710.42</c:v>
                </c:pt>
                <c:pt idx="1034">
                  <c:v>2712.3209999999999</c:v>
                </c:pt>
                <c:pt idx="1035">
                  <c:v>2714.221</c:v>
                </c:pt>
                <c:pt idx="1036">
                  <c:v>2716.1210000000001</c:v>
                </c:pt>
                <c:pt idx="1037">
                  <c:v>2718.02</c:v>
                </c:pt>
                <c:pt idx="1038">
                  <c:v>2719.9189999999999</c:v>
                </c:pt>
                <c:pt idx="1039">
                  <c:v>2721.8159999999998</c:v>
                </c:pt>
                <c:pt idx="1040">
                  <c:v>2723.7130000000002</c:v>
                </c:pt>
                <c:pt idx="1041">
                  <c:v>2725.6089999999999</c:v>
                </c:pt>
                <c:pt idx="1042">
                  <c:v>2727.5050000000001</c:v>
                </c:pt>
                <c:pt idx="1043">
                  <c:v>2729.3989999999999</c:v>
                </c:pt>
                <c:pt idx="1044">
                  <c:v>2731.2930000000001</c:v>
                </c:pt>
                <c:pt idx="1045">
                  <c:v>2733.1869999999999</c:v>
                </c:pt>
                <c:pt idx="1046">
                  <c:v>2735.0790000000002</c:v>
                </c:pt>
                <c:pt idx="1047">
                  <c:v>2736.971</c:v>
                </c:pt>
                <c:pt idx="1048">
                  <c:v>2738.8620000000001</c:v>
                </c:pt>
                <c:pt idx="1049">
                  <c:v>2740.7530000000002</c:v>
                </c:pt>
                <c:pt idx="1050">
                  <c:v>2742.6419999999998</c:v>
                </c:pt>
                <c:pt idx="1051">
                  <c:v>2744.5309999999999</c:v>
                </c:pt>
                <c:pt idx="1052">
                  <c:v>2746.4189999999999</c:v>
                </c:pt>
                <c:pt idx="1053">
                  <c:v>2748.3069999999998</c:v>
                </c:pt>
                <c:pt idx="1054">
                  <c:v>2750.194</c:v>
                </c:pt>
                <c:pt idx="1055">
                  <c:v>2752.08</c:v>
                </c:pt>
                <c:pt idx="1056">
                  <c:v>2753.9650000000001</c:v>
                </c:pt>
                <c:pt idx="1057">
                  <c:v>2755.85</c:v>
                </c:pt>
                <c:pt idx="1058">
                  <c:v>2757.7330000000002</c:v>
                </c:pt>
                <c:pt idx="1059">
                  <c:v>2759.6170000000002</c:v>
                </c:pt>
                <c:pt idx="1060">
                  <c:v>2761.4989999999998</c:v>
                </c:pt>
                <c:pt idx="1061">
                  <c:v>2763.3809999999999</c:v>
                </c:pt>
                <c:pt idx="1062">
                  <c:v>2765.2620000000002</c:v>
                </c:pt>
                <c:pt idx="1063">
                  <c:v>2767.1419999999998</c:v>
                </c:pt>
                <c:pt idx="1064">
                  <c:v>2769.0210000000002</c:v>
                </c:pt>
                <c:pt idx="1065">
                  <c:v>2770.9</c:v>
                </c:pt>
                <c:pt idx="1066">
                  <c:v>2772.779</c:v>
                </c:pt>
                <c:pt idx="1067">
                  <c:v>2774.6559999999999</c:v>
                </c:pt>
                <c:pt idx="1068">
                  <c:v>2776.5320000000002</c:v>
                </c:pt>
                <c:pt idx="1069">
                  <c:v>2778.4079999999999</c:v>
                </c:pt>
                <c:pt idx="1070">
                  <c:v>2780.2840000000001</c:v>
                </c:pt>
                <c:pt idx="1071">
                  <c:v>2782.1579999999999</c:v>
                </c:pt>
                <c:pt idx="1072">
                  <c:v>2784.0320000000002</c:v>
                </c:pt>
                <c:pt idx="1073">
                  <c:v>2785.9050000000002</c:v>
                </c:pt>
                <c:pt idx="1074">
                  <c:v>2787.777</c:v>
                </c:pt>
                <c:pt idx="1075">
                  <c:v>2789.6489999999999</c:v>
                </c:pt>
                <c:pt idx="1076">
                  <c:v>2791.52</c:v>
                </c:pt>
                <c:pt idx="1077">
                  <c:v>2793.39</c:v>
                </c:pt>
                <c:pt idx="1078">
                  <c:v>2795.26</c:v>
                </c:pt>
                <c:pt idx="1079">
                  <c:v>2797.1280000000002</c:v>
                </c:pt>
                <c:pt idx="1080">
                  <c:v>2798.9960000000001</c:v>
                </c:pt>
                <c:pt idx="1081">
                  <c:v>2800.864</c:v>
                </c:pt>
                <c:pt idx="1082">
                  <c:v>2802.73</c:v>
                </c:pt>
                <c:pt idx="1083">
                  <c:v>2804.596</c:v>
                </c:pt>
                <c:pt idx="1084">
                  <c:v>2806.4609999999998</c:v>
                </c:pt>
                <c:pt idx="1085">
                  <c:v>2808.3249999999998</c:v>
                </c:pt>
                <c:pt idx="1086">
                  <c:v>2810.1889999999999</c:v>
                </c:pt>
                <c:pt idx="1087">
                  <c:v>2812.0520000000001</c:v>
                </c:pt>
                <c:pt idx="1088">
                  <c:v>2813.915</c:v>
                </c:pt>
                <c:pt idx="1089">
                  <c:v>2815.7759999999998</c:v>
                </c:pt>
                <c:pt idx="1090">
                  <c:v>2817.6370000000002</c:v>
                </c:pt>
                <c:pt idx="1091">
                  <c:v>2819.4969999999998</c:v>
                </c:pt>
                <c:pt idx="1092">
                  <c:v>2821.3560000000002</c:v>
                </c:pt>
                <c:pt idx="1093">
                  <c:v>2823.2150000000001</c:v>
                </c:pt>
                <c:pt idx="1094">
                  <c:v>2825.0729999999999</c:v>
                </c:pt>
                <c:pt idx="1095">
                  <c:v>2826.93</c:v>
                </c:pt>
                <c:pt idx="1096">
                  <c:v>2828.7869999999998</c:v>
                </c:pt>
                <c:pt idx="1097">
                  <c:v>2830.643</c:v>
                </c:pt>
                <c:pt idx="1098">
                  <c:v>2832.498</c:v>
                </c:pt>
                <c:pt idx="1099">
                  <c:v>2834.3519999999999</c:v>
                </c:pt>
                <c:pt idx="1100">
                  <c:v>2836.2060000000001</c:v>
                </c:pt>
                <c:pt idx="1101">
                  <c:v>2838.0590000000002</c:v>
                </c:pt>
                <c:pt idx="1102">
                  <c:v>2839.9110000000001</c:v>
                </c:pt>
                <c:pt idx="1103">
                  <c:v>2841.7629999999999</c:v>
                </c:pt>
                <c:pt idx="1104">
                  <c:v>2843.614</c:v>
                </c:pt>
                <c:pt idx="1105">
                  <c:v>2845.4639999999999</c:v>
                </c:pt>
                <c:pt idx="1106">
                  <c:v>2847.3130000000001</c:v>
                </c:pt>
                <c:pt idx="1107">
                  <c:v>2849.1619999999998</c:v>
                </c:pt>
                <c:pt idx="1108">
                  <c:v>2851.01</c:v>
                </c:pt>
                <c:pt idx="1109">
                  <c:v>2852.857</c:v>
                </c:pt>
                <c:pt idx="1110">
                  <c:v>2854.7040000000002</c:v>
                </c:pt>
                <c:pt idx="1111">
                  <c:v>2856.549</c:v>
                </c:pt>
                <c:pt idx="1112">
                  <c:v>2858.395</c:v>
                </c:pt>
                <c:pt idx="1113">
                  <c:v>2860.239</c:v>
                </c:pt>
                <c:pt idx="1114">
                  <c:v>2862.0830000000001</c:v>
                </c:pt>
                <c:pt idx="1115">
                  <c:v>2863.9259999999999</c:v>
                </c:pt>
                <c:pt idx="1116">
                  <c:v>2865.768</c:v>
                </c:pt>
                <c:pt idx="1117">
                  <c:v>2867.6089999999999</c:v>
                </c:pt>
                <c:pt idx="1118">
                  <c:v>2869.45</c:v>
                </c:pt>
                <c:pt idx="1119">
                  <c:v>2871.2910000000002</c:v>
                </c:pt>
                <c:pt idx="1120">
                  <c:v>2873.13</c:v>
                </c:pt>
                <c:pt idx="1121">
                  <c:v>2874.9690000000001</c:v>
                </c:pt>
                <c:pt idx="1122">
                  <c:v>2876.8069999999998</c:v>
                </c:pt>
                <c:pt idx="1123">
                  <c:v>2878.6439999999998</c:v>
                </c:pt>
                <c:pt idx="1124">
                  <c:v>2880.48</c:v>
                </c:pt>
                <c:pt idx="1125">
                  <c:v>2882.3159999999998</c:v>
                </c:pt>
                <c:pt idx="1126">
                  <c:v>2884.152</c:v>
                </c:pt>
                <c:pt idx="1127">
                  <c:v>2885.9859999999999</c:v>
                </c:pt>
                <c:pt idx="1128">
                  <c:v>2887.82</c:v>
                </c:pt>
                <c:pt idx="1129">
                  <c:v>2889.6529999999998</c:v>
                </c:pt>
                <c:pt idx="1130">
                  <c:v>2891.4850000000001</c:v>
                </c:pt>
                <c:pt idx="1131">
                  <c:v>2893.317</c:v>
                </c:pt>
                <c:pt idx="1132">
                  <c:v>2895.1480000000001</c:v>
                </c:pt>
                <c:pt idx="1133">
                  <c:v>2896.9780000000001</c:v>
                </c:pt>
                <c:pt idx="1134">
                  <c:v>2898.8069999999998</c:v>
                </c:pt>
                <c:pt idx="1135">
                  <c:v>2900.636</c:v>
                </c:pt>
                <c:pt idx="1136">
                  <c:v>2902.4639999999999</c:v>
                </c:pt>
                <c:pt idx="1137">
                  <c:v>2904.2919999999999</c:v>
                </c:pt>
                <c:pt idx="1138">
                  <c:v>2906.1179999999999</c:v>
                </c:pt>
                <c:pt idx="1139">
                  <c:v>2907.944</c:v>
                </c:pt>
                <c:pt idx="1140">
                  <c:v>2909.7689999999998</c:v>
                </c:pt>
                <c:pt idx="1141">
                  <c:v>2911.5940000000001</c:v>
                </c:pt>
                <c:pt idx="1142">
                  <c:v>2913.4180000000001</c:v>
                </c:pt>
                <c:pt idx="1143">
                  <c:v>2915.241</c:v>
                </c:pt>
                <c:pt idx="1144">
                  <c:v>2917.0630000000001</c:v>
                </c:pt>
                <c:pt idx="1145">
                  <c:v>2918.8850000000002</c:v>
                </c:pt>
                <c:pt idx="1146">
                  <c:v>2920.7060000000001</c:v>
                </c:pt>
                <c:pt idx="1147">
                  <c:v>2922.5259999999998</c:v>
                </c:pt>
                <c:pt idx="1148">
                  <c:v>2924.346</c:v>
                </c:pt>
                <c:pt idx="1149">
                  <c:v>2926.165</c:v>
                </c:pt>
                <c:pt idx="1150">
                  <c:v>2927.9830000000002</c:v>
                </c:pt>
                <c:pt idx="1151">
                  <c:v>2929.8</c:v>
                </c:pt>
                <c:pt idx="1152">
                  <c:v>2931.6170000000002</c:v>
                </c:pt>
                <c:pt idx="1153">
                  <c:v>2933.433</c:v>
                </c:pt>
                <c:pt idx="1154">
                  <c:v>2935.2489999999998</c:v>
                </c:pt>
                <c:pt idx="1155">
                  <c:v>2937.0630000000001</c:v>
                </c:pt>
                <c:pt idx="1156">
                  <c:v>2938.877</c:v>
                </c:pt>
                <c:pt idx="1157">
                  <c:v>2940.69</c:v>
                </c:pt>
                <c:pt idx="1158">
                  <c:v>2942.5030000000002</c:v>
                </c:pt>
                <c:pt idx="1159">
                  <c:v>2944.3150000000001</c:v>
                </c:pt>
                <c:pt idx="1160">
                  <c:v>2946.1260000000002</c:v>
                </c:pt>
                <c:pt idx="1161">
                  <c:v>2947.9360000000001</c:v>
                </c:pt>
                <c:pt idx="1162">
                  <c:v>2949.7460000000001</c:v>
                </c:pt>
                <c:pt idx="1163">
                  <c:v>2951.5549999999998</c:v>
                </c:pt>
                <c:pt idx="1164">
                  <c:v>2953.3629999999998</c:v>
                </c:pt>
                <c:pt idx="1165">
                  <c:v>2955.1709999999998</c:v>
                </c:pt>
                <c:pt idx="1166">
                  <c:v>2956.9780000000001</c:v>
                </c:pt>
                <c:pt idx="1167">
                  <c:v>2958.7840000000001</c:v>
                </c:pt>
                <c:pt idx="1168">
                  <c:v>2960.59</c:v>
                </c:pt>
                <c:pt idx="1169">
                  <c:v>2962.3939999999998</c:v>
                </c:pt>
                <c:pt idx="1170">
                  <c:v>2964.1979999999999</c:v>
                </c:pt>
                <c:pt idx="1171">
                  <c:v>2966.002</c:v>
                </c:pt>
                <c:pt idx="1172">
                  <c:v>2967.8040000000001</c:v>
                </c:pt>
                <c:pt idx="1173">
                  <c:v>2969.6060000000002</c:v>
                </c:pt>
                <c:pt idx="1174">
                  <c:v>2971.4079999999999</c:v>
                </c:pt>
                <c:pt idx="1175">
                  <c:v>2973.2080000000001</c:v>
                </c:pt>
                <c:pt idx="1176">
                  <c:v>2975.0079999999998</c:v>
                </c:pt>
                <c:pt idx="1177">
                  <c:v>2976.8069999999998</c:v>
                </c:pt>
                <c:pt idx="1178">
                  <c:v>2978.6060000000002</c:v>
                </c:pt>
                <c:pt idx="1179">
                  <c:v>2980.404</c:v>
                </c:pt>
                <c:pt idx="1180">
                  <c:v>2982.201</c:v>
                </c:pt>
                <c:pt idx="1181">
                  <c:v>2983.9969999999998</c:v>
                </c:pt>
                <c:pt idx="1182">
                  <c:v>2985.7930000000001</c:v>
                </c:pt>
                <c:pt idx="1183">
                  <c:v>2987.5880000000002</c:v>
                </c:pt>
                <c:pt idx="1184">
                  <c:v>2989.3820000000001</c:v>
                </c:pt>
                <c:pt idx="1185">
                  <c:v>2991.1759999999999</c:v>
                </c:pt>
                <c:pt idx="1186">
                  <c:v>2992.9690000000001</c:v>
                </c:pt>
                <c:pt idx="1187">
                  <c:v>2994.761</c:v>
                </c:pt>
                <c:pt idx="1188">
                  <c:v>2996.5520000000001</c:v>
                </c:pt>
                <c:pt idx="1189">
                  <c:v>2998.3429999999998</c:v>
                </c:pt>
                <c:pt idx="1190">
                  <c:v>3000.1329999999998</c:v>
                </c:pt>
                <c:pt idx="1191">
                  <c:v>3001.922</c:v>
                </c:pt>
                <c:pt idx="1192">
                  <c:v>3003.7109999999998</c:v>
                </c:pt>
                <c:pt idx="1193">
                  <c:v>3005.4989999999998</c:v>
                </c:pt>
                <c:pt idx="1194">
                  <c:v>3007.2860000000001</c:v>
                </c:pt>
                <c:pt idx="1195">
                  <c:v>3009.0729999999999</c:v>
                </c:pt>
                <c:pt idx="1196">
                  <c:v>3010.8589999999999</c:v>
                </c:pt>
                <c:pt idx="1197">
                  <c:v>3012.6439999999998</c:v>
                </c:pt>
                <c:pt idx="1198">
                  <c:v>3014.4279999999999</c:v>
                </c:pt>
                <c:pt idx="1199">
                  <c:v>3016.212</c:v>
                </c:pt>
                <c:pt idx="1200">
                  <c:v>3017.9949999999999</c:v>
                </c:pt>
                <c:pt idx="1201">
                  <c:v>3019.7779999999998</c:v>
                </c:pt>
                <c:pt idx="1202">
                  <c:v>3021.56</c:v>
                </c:pt>
                <c:pt idx="1203">
                  <c:v>3023.3409999999999</c:v>
                </c:pt>
                <c:pt idx="1204">
                  <c:v>3025.1210000000001</c:v>
                </c:pt>
                <c:pt idx="1205">
                  <c:v>3026.9</c:v>
                </c:pt>
                <c:pt idx="1206">
                  <c:v>3028.6790000000001</c:v>
                </c:pt>
                <c:pt idx="1207">
                  <c:v>3030.4580000000001</c:v>
                </c:pt>
                <c:pt idx="1208">
                  <c:v>3032.2350000000001</c:v>
                </c:pt>
                <c:pt idx="1209">
                  <c:v>3034.0120000000002</c:v>
                </c:pt>
                <c:pt idx="1210">
                  <c:v>3035.788</c:v>
                </c:pt>
                <c:pt idx="1211">
                  <c:v>3037.5630000000001</c:v>
                </c:pt>
                <c:pt idx="1212">
                  <c:v>3039.3380000000002</c:v>
                </c:pt>
                <c:pt idx="1213">
                  <c:v>3041.1120000000001</c:v>
                </c:pt>
                <c:pt idx="1214">
                  <c:v>3042.886</c:v>
                </c:pt>
                <c:pt idx="1215">
                  <c:v>3044.6579999999999</c:v>
                </c:pt>
                <c:pt idx="1216">
                  <c:v>3046.43</c:v>
                </c:pt>
                <c:pt idx="1217">
                  <c:v>3048.2020000000002</c:v>
                </c:pt>
                <c:pt idx="1218">
                  <c:v>3049.9720000000002</c:v>
                </c:pt>
                <c:pt idx="1219">
                  <c:v>3051.7420000000002</c:v>
                </c:pt>
                <c:pt idx="1220">
                  <c:v>3053.511</c:v>
                </c:pt>
                <c:pt idx="1221">
                  <c:v>3055.28</c:v>
                </c:pt>
                <c:pt idx="1222">
                  <c:v>3057.0479999999998</c:v>
                </c:pt>
                <c:pt idx="1223">
                  <c:v>3058.8150000000001</c:v>
                </c:pt>
                <c:pt idx="1224">
                  <c:v>3060.5810000000001</c:v>
                </c:pt>
                <c:pt idx="1225">
                  <c:v>3062.3470000000002</c:v>
                </c:pt>
                <c:pt idx="1226">
                  <c:v>3064.1120000000001</c:v>
                </c:pt>
                <c:pt idx="1227">
                  <c:v>3065.8760000000002</c:v>
                </c:pt>
                <c:pt idx="1228">
                  <c:v>3067.64</c:v>
                </c:pt>
                <c:pt idx="1229">
                  <c:v>3069.4029999999998</c:v>
                </c:pt>
                <c:pt idx="1230">
                  <c:v>3071.165</c:v>
                </c:pt>
                <c:pt idx="1231">
                  <c:v>3072.9270000000001</c:v>
                </c:pt>
                <c:pt idx="1232">
                  <c:v>3074.6880000000001</c:v>
                </c:pt>
                <c:pt idx="1233">
                  <c:v>3076.4479999999999</c:v>
                </c:pt>
                <c:pt idx="1234">
                  <c:v>3078.2069999999999</c:v>
                </c:pt>
                <c:pt idx="1235">
                  <c:v>3079.9659999999999</c:v>
                </c:pt>
                <c:pt idx="1236">
                  <c:v>3081.7240000000002</c:v>
                </c:pt>
                <c:pt idx="1237">
                  <c:v>3083.482</c:v>
                </c:pt>
                <c:pt idx="1238">
                  <c:v>3085.2379999999998</c:v>
                </c:pt>
                <c:pt idx="1239">
                  <c:v>3086.9940000000001</c:v>
                </c:pt>
                <c:pt idx="1240">
                  <c:v>3088.75</c:v>
                </c:pt>
                <c:pt idx="1241">
                  <c:v>3090.5039999999999</c:v>
                </c:pt>
                <c:pt idx="1242">
                  <c:v>3092.2579999999998</c:v>
                </c:pt>
                <c:pt idx="1243">
                  <c:v>3094.0120000000002</c:v>
                </c:pt>
                <c:pt idx="1244">
                  <c:v>3095.7640000000001</c:v>
                </c:pt>
                <c:pt idx="1245">
                  <c:v>3097.5160000000001</c:v>
                </c:pt>
                <c:pt idx="1246">
                  <c:v>3099.2669999999998</c:v>
                </c:pt>
                <c:pt idx="1247">
                  <c:v>3101.018</c:v>
                </c:pt>
                <c:pt idx="1248">
                  <c:v>3102.768</c:v>
                </c:pt>
                <c:pt idx="1249">
                  <c:v>3104.5169999999998</c:v>
                </c:pt>
                <c:pt idx="1250">
                  <c:v>3106.2649999999999</c:v>
                </c:pt>
                <c:pt idx="1251">
                  <c:v>3108.0129999999999</c:v>
                </c:pt>
                <c:pt idx="1252">
                  <c:v>3109.76</c:v>
                </c:pt>
                <c:pt idx="1253">
                  <c:v>3111.5070000000001</c:v>
                </c:pt>
                <c:pt idx="1254">
                  <c:v>3113.252</c:v>
                </c:pt>
                <c:pt idx="1255">
                  <c:v>3114.9969999999998</c:v>
                </c:pt>
                <c:pt idx="1256">
                  <c:v>3116.7420000000002</c:v>
                </c:pt>
                <c:pt idx="1257">
                  <c:v>3118.4850000000001</c:v>
                </c:pt>
                <c:pt idx="1258">
                  <c:v>3120.2280000000001</c:v>
                </c:pt>
                <c:pt idx="1259">
                  <c:v>3121.971</c:v>
                </c:pt>
                <c:pt idx="1260">
                  <c:v>3123.712</c:v>
                </c:pt>
                <c:pt idx="1261">
                  <c:v>3125.453</c:v>
                </c:pt>
                <c:pt idx="1262">
                  <c:v>3127.1930000000002</c:v>
                </c:pt>
                <c:pt idx="1263">
                  <c:v>3128.933</c:v>
                </c:pt>
                <c:pt idx="1264">
                  <c:v>3130.672</c:v>
                </c:pt>
                <c:pt idx="1265">
                  <c:v>3132.41</c:v>
                </c:pt>
                <c:pt idx="1266">
                  <c:v>3134.1469999999999</c:v>
                </c:pt>
                <c:pt idx="1267">
                  <c:v>3135.884</c:v>
                </c:pt>
                <c:pt idx="1268">
                  <c:v>3137.62</c:v>
                </c:pt>
                <c:pt idx="1269">
                  <c:v>3139.355</c:v>
                </c:pt>
                <c:pt idx="1270">
                  <c:v>3141.09</c:v>
                </c:pt>
                <c:pt idx="1271">
                  <c:v>3142.8240000000001</c:v>
                </c:pt>
                <c:pt idx="1272">
                  <c:v>3144.558</c:v>
                </c:pt>
                <c:pt idx="1273">
                  <c:v>3146.29</c:v>
                </c:pt>
                <c:pt idx="1274">
                  <c:v>3148.0219999999999</c:v>
                </c:pt>
                <c:pt idx="1275">
                  <c:v>3149.7539999999999</c:v>
                </c:pt>
                <c:pt idx="1276">
                  <c:v>3151.4839999999999</c:v>
                </c:pt>
                <c:pt idx="1277">
                  <c:v>3153.2139999999999</c:v>
                </c:pt>
                <c:pt idx="1278">
                  <c:v>3154.9430000000002</c:v>
                </c:pt>
                <c:pt idx="1279">
                  <c:v>3156.672</c:v>
                </c:pt>
                <c:pt idx="1280">
                  <c:v>3158.4</c:v>
                </c:pt>
                <c:pt idx="1281">
                  <c:v>3160.127</c:v>
                </c:pt>
                <c:pt idx="1282">
                  <c:v>3161.8539999999998</c:v>
                </c:pt>
                <c:pt idx="1283">
                  <c:v>3163.5790000000002</c:v>
                </c:pt>
                <c:pt idx="1284">
                  <c:v>3165.3040000000001</c:v>
                </c:pt>
                <c:pt idx="1285">
                  <c:v>3167.029</c:v>
                </c:pt>
                <c:pt idx="1286">
                  <c:v>3168.7530000000002</c:v>
                </c:pt>
                <c:pt idx="1287">
                  <c:v>3170.4760000000001</c:v>
                </c:pt>
                <c:pt idx="1288">
                  <c:v>3172.1979999999999</c:v>
                </c:pt>
                <c:pt idx="1289">
                  <c:v>3173.92</c:v>
                </c:pt>
                <c:pt idx="1290">
                  <c:v>3175.6410000000001</c:v>
                </c:pt>
                <c:pt idx="1291">
                  <c:v>3177.3609999999999</c:v>
                </c:pt>
                <c:pt idx="1292">
                  <c:v>3179.0810000000001</c:v>
                </c:pt>
                <c:pt idx="1293">
                  <c:v>3180.8</c:v>
                </c:pt>
                <c:pt idx="1294">
                  <c:v>3182.5189999999998</c:v>
                </c:pt>
                <c:pt idx="1295">
                  <c:v>3184.2359999999999</c:v>
                </c:pt>
                <c:pt idx="1296">
                  <c:v>3185.953</c:v>
                </c:pt>
                <c:pt idx="1297">
                  <c:v>3187.6689999999999</c:v>
                </c:pt>
                <c:pt idx="1298">
                  <c:v>3189.3850000000002</c:v>
                </c:pt>
                <c:pt idx="1299">
                  <c:v>3191.1</c:v>
                </c:pt>
                <c:pt idx="1300">
                  <c:v>3192.8139999999999</c:v>
                </c:pt>
                <c:pt idx="1301">
                  <c:v>3194.5279999999998</c:v>
                </c:pt>
                <c:pt idx="1302">
                  <c:v>3196.24</c:v>
                </c:pt>
                <c:pt idx="1303">
                  <c:v>3197.953</c:v>
                </c:pt>
                <c:pt idx="1304">
                  <c:v>3199.6640000000002</c:v>
                </c:pt>
                <c:pt idx="1305">
                  <c:v>3201.375</c:v>
                </c:pt>
                <c:pt idx="1306">
                  <c:v>3203.085</c:v>
                </c:pt>
                <c:pt idx="1307">
                  <c:v>3204.7950000000001</c:v>
                </c:pt>
                <c:pt idx="1308">
                  <c:v>3206.5039999999999</c:v>
                </c:pt>
                <c:pt idx="1309">
                  <c:v>3208.212</c:v>
                </c:pt>
                <c:pt idx="1310">
                  <c:v>3209.9189999999999</c:v>
                </c:pt>
                <c:pt idx="1311">
                  <c:v>3211.6260000000002</c:v>
                </c:pt>
                <c:pt idx="1312">
                  <c:v>3213.3319999999999</c:v>
                </c:pt>
                <c:pt idx="1313">
                  <c:v>3215.0369999999998</c:v>
                </c:pt>
                <c:pt idx="1314">
                  <c:v>3216.7420000000002</c:v>
                </c:pt>
                <c:pt idx="1315">
                  <c:v>3218.4459999999999</c:v>
                </c:pt>
                <c:pt idx="1316">
                  <c:v>3220.15</c:v>
                </c:pt>
                <c:pt idx="1317">
                  <c:v>3221.8519999999999</c:v>
                </c:pt>
                <c:pt idx="1318">
                  <c:v>3223.5540000000001</c:v>
                </c:pt>
                <c:pt idx="1319">
                  <c:v>3225.2559999999999</c:v>
                </c:pt>
                <c:pt idx="1320">
                  <c:v>3226.9560000000001</c:v>
                </c:pt>
                <c:pt idx="1321">
                  <c:v>3228.6559999999999</c:v>
                </c:pt>
                <c:pt idx="1322">
                  <c:v>3230.3560000000002</c:v>
                </c:pt>
                <c:pt idx="1323">
                  <c:v>3232.0540000000001</c:v>
                </c:pt>
                <c:pt idx="1324">
                  <c:v>3233.752</c:v>
                </c:pt>
                <c:pt idx="1325">
                  <c:v>3235.4490000000001</c:v>
                </c:pt>
                <c:pt idx="1326">
                  <c:v>3237.1460000000002</c:v>
                </c:pt>
                <c:pt idx="1327">
                  <c:v>3238.8420000000001</c:v>
                </c:pt>
                <c:pt idx="1328">
                  <c:v>3240.5369999999998</c:v>
                </c:pt>
                <c:pt idx="1329">
                  <c:v>3242.232</c:v>
                </c:pt>
                <c:pt idx="1330">
                  <c:v>3243.9259999999999</c:v>
                </c:pt>
                <c:pt idx="1331">
                  <c:v>3245.6190000000001</c:v>
                </c:pt>
                <c:pt idx="1332">
                  <c:v>3247.3119999999999</c:v>
                </c:pt>
                <c:pt idx="1333">
                  <c:v>3249.0030000000002</c:v>
                </c:pt>
                <c:pt idx="1334">
                  <c:v>3250.6950000000002</c:v>
                </c:pt>
                <c:pt idx="1335">
                  <c:v>3252.3850000000002</c:v>
                </c:pt>
                <c:pt idx="1336">
                  <c:v>3254.0749999999998</c:v>
                </c:pt>
                <c:pt idx="1337">
                  <c:v>3255.7640000000001</c:v>
                </c:pt>
                <c:pt idx="1338">
                  <c:v>3257.453</c:v>
                </c:pt>
                <c:pt idx="1339">
                  <c:v>3259.1410000000001</c:v>
                </c:pt>
                <c:pt idx="1340">
                  <c:v>3260.828</c:v>
                </c:pt>
                <c:pt idx="1341">
                  <c:v>3262.5140000000001</c:v>
                </c:pt>
                <c:pt idx="1342">
                  <c:v>3264.2</c:v>
                </c:pt>
                <c:pt idx="1343">
                  <c:v>3265.8850000000002</c:v>
                </c:pt>
                <c:pt idx="1344">
                  <c:v>3267.57</c:v>
                </c:pt>
                <c:pt idx="1345">
                  <c:v>3269.2530000000002</c:v>
                </c:pt>
                <c:pt idx="1346">
                  <c:v>3270.9369999999999</c:v>
                </c:pt>
                <c:pt idx="1347">
                  <c:v>3272.6190000000001</c:v>
                </c:pt>
                <c:pt idx="1348">
                  <c:v>3274.3009999999999</c:v>
                </c:pt>
                <c:pt idx="1349">
                  <c:v>3275.982</c:v>
                </c:pt>
                <c:pt idx="1350">
                  <c:v>3277.6619999999998</c:v>
                </c:pt>
                <c:pt idx="1351">
                  <c:v>3279.3420000000001</c:v>
                </c:pt>
                <c:pt idx="1352">
                  <c:v>3281.0210000000002</c:v>
                </c:pt>
                <c:pt idx="1353">
                  <c:v>3282.7</c:v>
                </c:pt>
                <c:pt idx="1354">
                  <c:v>3284.377</c:v>
                </c:pt>
                <c:pt idx="1355">
                  <c:v>3286.0540000000001</c:v>
                </c:pt>
                <c:pt idx="1356">
                  <c:v>3287.7310000000002</c:v>
                </c:pt>
                <c:pt idx="1357">
                  <c:v>3289.4059999999999</c:v>
                </c:pt>
                <c:pt idx="1358">
                  <c:v>3291.0819999999999</c:v>
                </c:pt>
                <c:pt idx="1359">
                  <c:v>3292.7559999999999</c:v>
                </c:pt>
                <c:pt idx="1360">
                  <c:v>3294.43</c:v>
                </c:pt>
                <c:pt idx="1361">
                  <c:v>3296.1030000000001</c:v>
                </c:pt>
                <c:pt idx="1362">
                  <c:v>3297.7750000000001</c:v>
                </c:pt>
                <c:pt idx="1363">
                  <c:v>3299.4470000000001</c:v>
                </c:pt>
                <c:pt idx="1364">
                  <c:v>3301.1179999999999</c:v>
                </c:pt>
                <c:pt idx="1365">
                  <c:v>3302.788</c:v>
                </c:pt>
                <c:pt idx="1366">
                  <c:v>3304.4580000000001</c:v>
                </c:pt>
                <c:pt idx="1367">
                  <c:v>3306.127</c:v>
                </c:pt>
                <c:pt idx="1368">
                  <c:v>3307.7950000000001</c:v>
                </c:pt>
                <c:pt idx="1369">
                  <c:v>3309.4630000000002</c:v>
                </c:pt>
                <c:pt idx="1370">
                  <c:v>3311.13</c:v>
                </c:pt>
                <c:pt idx="1371">
                  <c:v>3312.7959999999998</c:v>
                </c:pt>
                <c:pt idx="1372">
                  <c:v>3314.462</c:v>
                </c:pt>
                <c:pt idx="1373">
                  <c:v>3316.127</c:v>
                </c:pt>
                <c:pt idx="1374">
                  <c:v>3317.7919999999999</c:v>
                </c:pt>
                <c:pt idx="1375">
                  <c:v>3319.4549999999999</c:v>
                </c:pt>
                <c:pt idx="1376">
                  <c:v>3321.1179999999999</c:v>
                </c:pt>
                <c:pt idx="1377">
                  <c:v>3322.7809999999999</c:v>
                </c:pt>
                <c:pt idx="1378">
                  <c:v>3324.442</c:v>
                </c:pt>
                <c:pt idx="1379">
                  <c:v>3326.1030000000001</c:v>
                </c:pt>
                <c:pt idx="1380">
                  <c:v>3327.7629999999999</c:v>
                </c:pt>
                <c:pt idx="1381">
                  <c:v>3329.4229999999998</c:v>
                </c:pt>
                <c:pt idx="1382">
                  <c:v>3331.0819999999999</c:v>
                </c:pt>
                <c:pt idx="1383">
                  <c:v>3332.74</c:v>
                </c:pt>
                <c:pt idx="1384">
                  <c:v>3334.3980000000001</c:v>
                </c:pt>
                <c:pt idx="1385">
                  <c:v>3336.0549999999998</c:v>
                </c:pt>
                <c:pt idx="1386">
                  <c:v>3337.712</c:v>
                </c:pt>
                <c:pt idx="1387">
                  <c:v>3339.3670000000002</c:v>
                </c:pt>
                <c:pt idx="1388">
                  <c:v>3341.0219999999999</c:v>
                </c:pt>
                <c:pt idx="1389">
                  <c:v>3342.6770000000001</c:v>
                </c:pt>
                <c:pt idx="1390">
                  <c:v>3344.33</c:v>
                </c:pt>
                <c:pt idx="1391">
                  <c:v>3345.9830000000002</c:v>
                </c:pt>
                <c:pt idx="1392">
                  <c:v>3347.6350000000002</c:v>
                </c:pt>
                <c:pt idx="1393">
                  <c:v>3349.2869999999998</c:v>
                </c:pt>
                <c:pt idx="1394">
                  <c:v>3350.9380000000001</c:v>
                </c:pt>
                <c:pt idx="1395">
                  <c:v>3352.5889999999999</c:v>
                </c:pt>
                <c:pt idx="1396">
                  <c:v>3354.2379999999998</c:v>
                </c:pt>
                <c:pt idx="1397">
                  <c:v>3355.8870000000002</c:v>
                </c:pt>
                <c:pt idx="1398">
                  <c:v>3357.5360000000001</c:v>
                </c:pt>
                <c:pt idx="1399">
                  <c:v>3359.183</c:v>
                </c:pt>
                <c:pt idx="1400">
                  <c:v>3360.83</c:v>
                </c:pt>
                <c:pt idx="1401">
                  <c:v>3362.4769999999999</c:v>
                </c:pt>
                <c:pt idx="1402">
                  <c:v>3364.123</c:v>
                </c:pt>
                <c:pt idx="1403">
                  <c:v>3365.768</c:v>
                </c:pt>
                <c:pt idx="1404">
                  <c:v>3367.4119999999998</c:v>
                </c:pt>
                <c:pt idx="1405">
                  <c:v>3369.056</c:v>
                </c:pt>
                <c:pt idx="1406">
                  <c:v>3370.6990000000001</c:v>
                </c:pt>
                <c:pt idx="1407">
                  <c:v>3372.3409999999999</c:v>
                </c:pt>
                <c:pt idx="1408">
                  <c:v>3373.9830000000002</c:v>
                </c:pt>
                <c:pt idx="1409">
                  <c:v>3375.6239999999998</c:v>
                </c:pt>
                <c:pt idx="1410">
                  <c:v>3377.2640000000001</c:v>
                </c:pt>
                <c:pt idx="1411">
                  <c:v>3378.904</c:v>
                </c:pt>
                <c:pt idx="1412">
                  <c:v>3380.5430000000001</c:v>
                </c:pt>
                <c:pt idx="1413">
                  <c:v>3382.181</c:v>
                </c:pt>
                <c:pt idx="1414">
                  <c:v>3383.819</c:v>
                </c:pt>
                <c:pt idx="1415">
                  <c:v>3385.4560000000001</c:v>
                </c:pt>
                <c:pt idx="1416">
                  <c:v>3387.0929999999998</c:v>
                </c:pt>
                <c:pt idx="1417">
                  <c:v>3388.7280000000001</c:v>
                </c:pt>
                <c:pt idx="1418">
                  <c:v>3390.364</c:v>
                </c:pt>
                <c:pt idx="1419">
                  <c:v>3391.998</c:v>
                </c:pt>
                <c:pt idx="1420">
                  <c:v>3393.6320000000001</c:v>
                </c:pt>
                <c:pt idx="1421">
                  <c:v>3395.2649999999999</c:v>
                </c:pt>
                <c:pt idx="1422">
                  <c:v>3396.8969999999999</c:v>
                </c:pt>
                <c:pt idx="1423">
                  <c:v>3398.529</c:v>
                </c:pt>
                <c:pt idx="1424">
                  <c:v>3400.16</c:v>
                </c:pt>
                <c:pt idx="1425">
                  <c:v>3401.7910000000002</c:v>
                </c:pt>
                <c:pt idx="1426">
                  <c:v>3403.42</c:v>
                </c:pt>
                <c:pt idx="1427">
                  <c:v>3405.05</c:v>
                </c:pt>
                <c:pt idx="1428">
                  <c:v>3406.6779999999999</c:v>
                </c:pt>
                <c:pt idx="1429">
                  <c:v>3408.306</c:v>
                </c:pt>
                <c:pt idx="1430">
                  <c:v>3409.933</c:v>
                </c:pt>
                <c:pt idx="1431">
                  <c:v>3411.56</c:v>
                </c:pt>
                <c:pt idx="1432">
                  <c:v>3413.1849999999999</c:v>
                </c:pt>
                <c:pt idx="1433">
                  <c:v>3414.8110000000001</c:v>
                </c:pt>
                <c:pt idx="1434">
                  <c:v>3416.4349999999999</c:v>
                </c:pt>
                <c:pt idx="1435">
                  <c:v>3418.0590000000002</c:v>
                </c:pt>
                <c:pt idx="1436">
                  <c:v>3419.6819999999998</c:v>
                </c:pt>
                <c:pt idx="1437">
                  <c:v>3421.3049999999998</c:v>
                </c:pt>
                <c:pt idx="1438">
                  <c:v>3422.9270000000001</c:v>
                </c:pt>
                <c:pt idx="1439">
                  <c:v>3424.5479999999998</c:v>
                </c:pt>
                <c:pt idx="1440">
                  <c:v>3426.1680000000001</c:v>
                </c:pt>
                <c:pt idx="1441">
                  <c:v>3427.788</c:v>
                </c:pt>
                <c:pt idx="1442">
                  <c:v>3429.4079999999999</c:v>
                </c:pt>
                <c:pt idx="1443">
                  <c:v>3431.0259999999998</c:v>
                </c:pt>
                <c:pt idx="1444">
                  <c:v>3432.6439999999998</c:v>
                </c:pt>
                <c:pt idx="1445">
                  <c:v>3434.261</c:v>
                </c:pt>
                <c:pt idx="1446">
                  <c:v>3435.8780000000002</c:v>
                </c:pt>
                <c:pt idx="1447">
                  <c:v>3437.4940000000001</c:v>
                </c:pt>
                <c:pt idx="1448">
                  <c:v>3439.1089999999999</c:v>
                </c:pt>
                <c:pt idx="1449">
                  <c:v>3440.7240000000002</c:v>
                </c:pt>
                <c:pt idx="1450">
                  <c:v>3442.3380000000002</c:v>
                </c:pt>
                <c:pt idx="1451">
                  <c:v>3443.951</c:v>
                </c:pt>
                <c:pt idx="1452">
                  <c:v>3445.5639999999999</c:v>
                </c:pt>
                <c:pt idx="1453">
                  <c:v>3447.1759999999999</c:v>
                </c:pt>
                <c:pt idx="1454">
                  <c:v>3448.788</c:v>
                </c:pt>
                <c:pt idx="1455">
                  <c:v>3450.3980000000001</c:v>
                </c:pt>
                <c:pt idx="1456">
                  <c:v>3452.0079999999998</c:v>
                </c:pt>
                <c:pt idx="1457">
                  <c:v>3453.6179999999999</c:v>
                </c:pt>
                <c:pt idx="1458">
                  <c:v>3455.2269999999999</c:v>
                </c:pt>
                <c:pt idx="1459">
                  <c:v>3456.8339999999998</c:v>
                </c:pt>
                <c:pt idx="1460">
                  <c:v>3458.442</c:v>
                </c:pt>
                <c:pt idx="1461">
                  <c:v>3460.049</c:v>
                </c:pt>
                <c:pt idx="1462">
                  <c:v>3461.6550000000002</c:v>
                </c:pt>
                <c:pt idx="1463">
                  <c:v>3463.26</c:v>
                </c:pt>
                <c:pt idx="1464">
                  <c:v>3464.8649999999998</c:v>
                </c:pt>
                <c:pt idx="1465">
                  <c:v>3466.4690000000001</c:v>
                </c:pt>
                <c:pt idx="1466">
                  <c:v>3468.0729999999999</c:v>
                </c:pt>
                <c:pt idx="1467">
                  <c:v>3469.6759999999999</c:v>
                </c:pt>
                <c:pt idx="1468">
                  <c:v>3471.2779999999998</c:v>
                </c:pt>
                <c:pt idx="1469">
                  <c:v>3472.88</c:v>
                </c:pt>
                <c:pt idx="1470">
                  <c:v>3474.48</c:v>
                </c:pt>
                <c:pt idx="1471">
                  <c:v>3476.0810000000001</c:v>
                </c:pt>
                <c:pt idx="1472">
                  <c:v>3477.68</c:v>
                </c:pt>
                <c:pt idx="1473">
                  <c:v>3479.279</c:v>
                </c:pt>
                <c:pt idx="1474">
                  <c:v>3480.8780000000002</c:v>
                </c:pt>
                <c:pt idx="1475">
                  <c:v>3482.4749999999999</c:v>
                </c:pt>
                <c:pt idx="1476">
                  <c:v>3484.0720000000001</c:v>
                </c:pt>
                <c:pt idx="1477">
                  <c:v>3485.6689999999999</c:v>
                </c:pt>
                <c:pt idx="1478">
                  <c:v>3487.2640000000001</c:v>
                </c:pt>
                <c:pt idx="1479">
                  <c:v>3488.8589999999999</c:v>
                </c:pt>
                <c:pt idx="1480">
                  <c:v>3490.4540000000002</c:v>
                </c:pt>
                <c:pt idx="1481">
                  <c:v>3492.047</c:v>
                </c:pt>
                <c:pt idx="1482">
                  <c:v>3493.64</c:v>
                </c:pt>
                <c:pt idx="1483">
                  <c:v>3495.2330000000002</c:v>
                </c:pt>
                <c:pt idx="1484">
                  <c:v>3496.8249999999998</c:v>
                </c:pt>
                <c:pt idx="1485">
                  <c:v>3498.4160000000002</c:v>
                </c:pt>
                <c:pt idx="1486">
                  <c:v>3500.0059999999999</c:v>
                </c:pt>
                <c:pt idx="1487">
                  <c:v>3501.596</c:v>
                </c:pt>
                <c:pt idx="1488">
                  <c:v>3503.1849999999999</c:v>
                </c:pt>
                <c:pt idx="1489">
                  <c:v>3504.7739999999999</c:v>
                </c:pt>
                <c:pt idx="1490">
                  <c:v>3506.3620000000001</c:v>
                </c:pt>
                <c:pt idx="1491">
                  <c:v>3507.9490000000001</c:v>
                </c:pt>
                <c:pt idx="1492">
                  <c:v>3509.5349999999999</c:v>
                </c:pt>
                <c:pt idx="1493">
                  <c:v>3511.1210000000001</c:v>
                </c:pt>
                <c:pt idx="1494">
                  <c:v>3512.7069999999999</c:v>
                </c:pt>
                <c:pt idx="1495">
                  <c:v>3514.2910000000002</c:v>
                </c:pt>
                <c:pt idx="1496">
                  <c:v>3515.875</c:v>
                </c:pt>
                <c:pt idx="1497">
                  <c:v>3517.4580000000001</c:v>
                </c:pt>
                <c:pt idx="1498">
                  <c:v>3519.0410000000002</c:v>
                </c:pt>
                <c:pt idx="1499">
                  <c:v>3520.623</c:v>
                </c:pt>
                <c:pt idx="1500">
                  <c:v>3522.2049999999999</c:v>
                </c:pt>
                <c:pt idx="1501">
                  <c:v>3523.7849999999999</c:v>
                </c:pt>
                <c:pt idx="1502">
                  <c:v>3525.3649999999998</c:v>
                </c:pt>
                <c:pt idx="1503">
                  <c:v>3526.9450000000002</c:v>
                </c:pt>
                <c:pt idx="1504">
                  <c:v>3528.5230000000001</c:v>
                </c:pt>
                <c:pt idx="1505">
                  <c:v>3530.1019999999999</c:v>
                </c:pt>
                <c:pt idx="1506">
                  <c:v>3531.6790000000001</c:v>
                </c:pt>
                <c:pt idx="1507">
                  <c:v>3533.2559999999999</c:v>
                </c:pt>
                <c:pt idx="1508">
                  <c:v>3534.8319999999999</c:v>
                </c:pt>
                <c:pt idx="1509">
                  <c:v>3536.4079999999999</c:v>
                </c:pt>
                <c:pt idx="1510">
                  <c:v>3537.9830000000002</c:v>
                </c:pt>
                <c:pt idx="1511">
                  <c:v>3539.5569999999998</c:v>
                </c:pt>
                <c:pt idx="1512">
                  <c:v>3541.13</c:v>
                </c:pt>
                <c:pt idx="1513">
                  <c:v>3542.703</c:v>
                </c:pt>
                <c:pt idx="1514">
                  <c:v>3544.2759999999998</c:v>
                </c:pt>
                <c:pt idx="1515">
                  <c:v>3545.8470000000002</c:v>
                </c:pt>
                <c:pt idx="1516">
                  <c:v>3547.4180000000001</c:v>
                </c:pt>
                <c:pt idx="1517">
                  <c:v>3548.989</c:v>
                </c:pt>
                <c:pt idx="1518">
                  <c:v>3550.558</c:v>
                </c:pt>
                <c:pt idx="1519">
                  <c:v>3552.127</c:v>
                </c:pt>
                <c:pt idx="1520">
                  <c:v>3553.6959999999999</c:v>
                </c:pt>
                <c:pt idx="1521">
                  <c:v>3555.2640000000001</c:v>
                </c:pt>
                <c:pt idx="1522">
                  <c:v>3556.8310000000001</c:v>
                </c:pt>
                <c:pt idx="1523">
                  <c:v>3558.3969999999999</c:v>
                </c:pt>
                <c:pt idx="1524">
                  <c:v>3559.9630000000002</c:v>
                </c:pt>
                <c:pt idx="1525">
                  <c:v>3561.5279999999998</c:v>
                </c:pt>
                <c:pt idx="1526">
                  <c:v>3563.0929999999998</c:v>
                </c:pt>
                <c:pt idx="1527">
                  <c:v>3564.6570000000002</c:v>
                </c:pt>
                <c:pt idx="1528">
                  <c:v>3566.22</c:v>
                </c:pt>
                <c:pt idx="1529">
                  <c:v>3567.7829999999999</c:v>
                </c:pt>
                <c:pt idx="1530">
                  <c:v>3569.3440000000001</c:v>
                </c:pt>
                <c:pt idx="1531">
                  <c:v>3570.9059999999999</c:v>
                </c:pt>
                <c:pt idx="1532">
                  <c:v>3572.4670000000001</c:v>
                </c:pt>
                <c:pt idx="1533">
                  <c:v>3574.027</c:v>
                </c:pt>
                <c:pt idx="1534">
                  <c:v>3575.5859999999998</c:v>
                </c:pt>
                <c:pt idx="1535">
                  <c:v>3577.145</c:v>
                </c:pt>
                <c:pt idx="1536">
                  <c:v>3578.703</c:v>
                </c:pt>
                <c:pt idx="1537">
                  <c:v>3580.26</c:v>
                </c:pt>
                <c:pt idx="1538">
                  <c:v>3581.817</c:v>
                </c:pt>
                <c:pt idx="1539">
                  <c:v>3583.373</c:v>
                </c:pt>
                <c:pt idx="1540">
                  <c:v>3584.9290000000001</c:v>
                </c:pt>
                <c:pt idx="1541">
                  <c:v>3586.4839999999999</c:v>
                </c:pt>
                <c:pt idx="1542">
                  <c:v>3588.038</c:v>
                </c:pt>
                <c:pt idx="1543">
                  <c:v>3589.5920000000001</c:v>
                </c:pt>
                <c:pt idx="1544">
                  <c:v>3591.145</c:v>
                </c:pt>
                <c:pt idx="1545">
                  <c:v>3592.6970000000001</c:v>
                </c:pt>
                <c:pt idx="1546">
                  <c:v>3594.2489999999998</c:v>
                </c:pt>
                <c:pt idx="1547">
                  <c:v>3595.8</c:v>
                </c:pt>
                <c:pt idx="1548">
                  <c:v>3597.35</c:v>
                </c:pt>
                <c:pt idx="1549">
                  <c:v>3598.9</c:v>
                </c:pt>
                <c:pt idx="1550">
                  <c:v>3600.4490000000001</c:v>
                </c:pt>
                <c:pt idx="1551">
                  <c:v>3601.9969999999998</c:v>
                </c:pt>
                <c:pt idx="1552">
                  <c:v>3603.5450000000001</c:v>
                </c:pt>
                <c:pt idx="1553">
                  <c:v>3605.0920000000001</c:v>
                </c:pt>
                <c:pt idx="1554">
                  <c:v>3606.6390000000001</c:v>
                </c:pt>
                <c:pt idx="1555">
                  <c:v>3608.1849999999999</c:v>
                </c:pt>
                <c:pt idx="1556">
                  <c:v>3609.73</c:v>
                </c:pt>
                <c:pt idx="1557">
                  <c:v>3611.2739999999999</c:v>
                </c:pt>
                <c:pt idx="1558">
                  <c:v>3612.8180000000002</c:v>
                </c:pt>
                <c:pt idx="1559">
                  <c:v>3614.3620000000001</c:v>
                </c:pt>
                <c:pt idx="1560">
                  <c:v>3615.9050000000002</c:v>
                </c:pt>
                <c:pt idx="1561">
                  <c:v>3617.4470000000001</c:v>
                </c:pt>
                <c:pt idx="1562">
                  <c:v>3618.9879999999998</c:v>
                </c:pt>
                <c:pt idx="1563">
                  <c:v>3620.529</c:v>
                </c:pt>
                <c:pt idx="1564">
                  <c:v>3622.069</c:v>
                </c:pt>
                <c:pt idx="1565">
                  <c:v>3623.6080000000002</c:v>
                </c:pt>
                <c:pt idx="1566">
                  <c:v>3625.1469999999999</c:v>
                </c:pt>
                <c:pt idx="1567">
                  <c:v>3626.6860000000001</c:v>
                </c:pt>
                <c:pt idx="1568">
                  <c:v>3628.223</c:v>
                </c:pt>
                <c:pt idx="1569">
                  <c:v>3629.76</c:v>
                </c:pt>
                <c:pt idx="1570">
                  <c:v>3631.2959999999998</c:v>
                </c:pt>
                <c:pt idx="1571">
                  <c:v>3632.8319999999999</c:v>
                </c:pt>
                <c:pt idx="1572">
                  <c:v>3634.3670000000002</c:v>
                </c:pt>
                <c:pt idx="1573">
                  <c:v>3635.9009999999998</c:v>
                </c:pt>
                <c:pt idx="1574">
                  <c:v>3637.4349999999999</c:v>
                </c:pt>
                <c:pt idx="1575">
                  <c:v>3638.9679999999998</c:v>
                </c:pt>
                <c:pt idx="1576">
                  <c:v>3640.5010000000002</c:v>
                </c:pt>
                <c:pt idx="1577">
                  <c:v>3642.0320000000002</c:v>
                </c:pt>
                <c:pt idx="1578">
                  <c:v>3643.5639999999999</c:v>
                </c:pt>
                <c:pt idx="1579">
                  <c:v>3645.0940000000001</c:v>
                </c:pt>
                <c:pt idx="1580">
                  <c:v>3646.6239999999998</c:v>
                </c:pt>
                <c:pt idx="1581">
                  <c:v>3648.1529999999998</c:v>
                </c:pt>
                <c:pt idx="1582">
                  <c:v>3649.6819999999998</c:v>
                </c:pt>
                <c:pt idx="1583">
                  <c:v>3651.21</c:v>
                </c:pt>
                <c:pt idx="1584">
                  <c:v>3652.7370000000001</c:v>
                </c:pt>
                <c:pt idx="1585">
                  <c:v>3654.2640000000001</c:v>
                </c:pt>
                <c:pt idx="1586">
                  <c:v>3655.79</c:v>
                </c:pt>
                <c:pt idx="1587">
                  <c:v>3657.3159999999998</c:v>
                </c:pt>
                <c:pt idx="1588">
                  <c:v>3658.8409999999999</c:v>
                </c:pt>
                <c:pt idx="1589">
                  <c:v>3660.3649999999998</c:v>
                </c:pt>
                <c:pt idx="1590">
                  <c:v>3661.8879999999999</c:v>
                </c:pt>
                <c:pt idx="1591">
                  <c:v>3663.4110000000001</c:v>
                </c:pt>
                <c:pt idx="1592">
                  <c:v>3664.933</c:v>
                </c:pt>
                <c:pt idx="1593">
                  <c:v>3666.4549999999999</c:v>
                </c:pt>
                <c:pt idx="1594">
                  <c:v>3667.9760000000001</c:v>
                </c:pt>
                <c:pt idx="1595">
                  <c:v>3669.4969999999998</c:v>
                </c:pt>
                <c:pt idx="1596">
                  <c:v>3671.0160000000001</c:v>
                </c:pt>
                <c:pt idx="1597">
                  <c:v>3672.5349999999999</c:v>
                </c:pt>
                <c:pt idx="1598">
                  <c:v>3674.0540000000001</c:v>
                </c:pt>
                <c:pt idx="1599">
                  <c:v>3675.5720000000001</c:v>
                </c:pt>
                <c:pt idx="1600">
                  <c:v>3677.0889999999999</c:v>
                </c:pt>
                <c:pt idx="1601">
                  <c:v>3678.605</c:v>
                </c:pt>
                <c:pt idx="1602">
                  <c:v>3680.1210000000001</c:v>
                </c:pt>
                <c:pt idx="1603">
                  <c:v>3681.636</c:v>
                </c:pt>
                <c:pt idx="1604">
                  <c:v>3683.1509999999998</c:v>
                </c:pt>
                <c:pt idx="1605">
                  <c:v>3684.665</c:v>
                </c:pt>
                <c:pt idx="1606">
                  <c:v>3686.1790000000001</c:v>
                </c:pt>
                <c:pt idx="1607">
                  <c:v>3687.6909999999998</c:v>
                </c:pt>
                <c:pt idx="1608">
                  <c:v>3689.2040000000002</c:v>
                </c:pt>
                <c:pt idx="1609">
                  <c:v>3690.7150000000001</c:v>
                </c:pt>
                <c:pt idx="1610">
                  <c:v>3692.2260000000001</c:v>
                </c:pt>
                <c:pt idx="1611">
                  <c:v>3693.7359999999999</c:v>
                </c:pt>
                <c:pt idx="1612">
                  <c:v>3695.2460000000001</c:v>
                </c:pt>
                <c:pt idx="1613">
                  <c:v>3696.7550000000001</c:v>
                </c:pt>
                <c:pt idx="1614">
                  <c:v>3698.2629999999999</c:v>
                </c:pt>
                <c:pt idx="1615">
                  <c:v>3699.7710000000002</c:v>
                </c:pt>
                <c:pt idx="1616">
                  <c:v>3701.2779999999998</c:v>
                </c:pt>
                <c:pt idx="1617">
                  <c:v>3702.7840000000001</c:v>
                </c:pt>
                <c:pt idx="1618">
                  <c:v>3704.29</c:v>
                </c:pt>
                <c:pt idx="1619">
                  <c:v>3705.7950000000001</c:v>
                </c:pt>
                <c:pt idx="1620">
                  <c:v>3707.3</c:v>
                </c:pt>
                <c:pt idx="1621">
                  <c:v>3708.8029999999999</c:v>
                </c:pt>
                <c:pt idx="1622">
                  <c:v>3710.3069999999998</c:v>
                </c:pt>
                <c:pt idx="1623">
                  <c:v>3711.81</c:v>
                </c:pt>
                <c:pt idx="1624">
                  <c:v>3713.3119999999999</c:v>
                </c:pt>
                <c:pt idx="1625">
                  <c:v>3714.8130000000001</c:v>
                </c:pt>
                <c:pt idx="1626">
                  <c:v>3716.3139999999999</c:v>
                </c:pt>
                <c:pt idx="1627">
                  <c:v>3717.8139999999999</c:v>
                </c:pt>
                <c:pt idx="1628">
                  <c:v>3719.3130000000001</c:v>
                </c:pt>
                <c:pt idx="1629">
                  <c:v>3720.8119999999999</c:v>
                </c:pt>
                <c:pt idx="1630">
                  <c:v>3722.31</c:v>
                </c:pt>
                <c:pt idx="1631">
                  <c:v>3723.808</c:v>
                </c:pt>
                <c:pt idx="1632">
                  <c:v>3725.3049999999998</c:v>
                </c:pt>
                <c:pt idx="1633">
                  <c:v>3726.8009999999999</c:v>
                </c:pt>
                <c:pt idx="1634">
                  <c:v>3728.297</c:v>
                </c:pt>
                <c:pt idx="1635">
                  <c:v>3729.7919999999999</c:v>
                </c:pt>
                <c:pt idx="1636">
                  <c:v>3731.2860000000001</c:v>
                </c:pt>
                <c:pt idx="1637">
                  <c:v>3732.78</c:v>
                </c:pt>
                <c:pt idx="1638">
                  <c:v>3734.2730000000001</c:v>
                </c:pt>
                <c:pt idx="1639">
                  <c:v>3735.7660000000001</c:v>
                </c:pt>
                <c:pt idx="1640">
                  <c:v>3737.2579999999998</c:v>
                </c:pt>
                <c:pt idx="1641">
                  <c:v>3738.7489999999998</c:v>
                </c:pt>
                <c:pt idx="1642">
                  <c:v>3740.24</c:v>
                </c:pt>
                <c:pt idx="1643">
                  <c:v>3741.73</c:v>
                </c:pt>
                <c:pt idx="1644">
                  <c:v>3743.2190000000001</c:v>
                </c:pt>
                <c:pt idx="1645">
                  <c:v>3744.7080000000001</c:v>
                </c:pt>
                <c:pt idx="1646">
                  <c:v>3746.1959999999999</c:v>
                </c:pt>
                <c:pt idx="1647">
                  <c:v>3747.6840000000002</c:v>
                </c:pt>
                <c:pt idx="1648">
                  <c:v>3749.1709999999998</c:v>
                </c:pt>
                <c:pt idx="1649">
                  <c:v>3750.6570000000002</c:v>
                </c:pt>
                <c:pt idx="1650">
                  <c:v>3752.143</c:v>
                </c:pt>
                <c:pt idx="1651">
                  <c:v>3753.6280000000002</c:v>
                </c:pt>
                <c:pt idx="1652">
                  <c:v>3755.1120000000001</c:v>
                </c:pt>
                <c:pt idx="1653">
                  <c:v>3756.596</c:v>
                </c:pt>
                <c:pt idx="1654">
                  <c:v>3758.0790000000002</c:v>
                </c:pt>
                <c:pt idx="1655">
                  <c:v>3759.5610000000001</c:v>
                </c:pt>
                <c:pt idx="1656">
                  <c:v>3761.0430000000001</c:v>
                </c:pt>
                <c:pt idx="1657">
                  <c:v>3762.5239999999999</c:v>
                </c:pt>
                <c:pt idx="1658">
                  <c:v>3764.0050000000001</c:v>
                </c:pt>
                <c:pt idx="1659">
                  <c:v>3765.4850000000001</c:v>
                </c:pt>
                <c:pt idx="1660">
                  <c:v>3766.9650000000001</c:v>
                </c:pt>
                <c:pt idx="1661">
                  <c:v>3768.4430000000002</c:v>
                </c:pt>
                <c:pt idx="1662">
                  <c:v>3769.9209999999998</c:v>
                </c:pt>
                <c:pt idx="1663">
                  <c:v>3771.3989999999999</c:v>
                </c:pt>
                <c:pt idx="1664">
                  <c:v>3772.8760000000002</c:v>
                </c:pt>
                <c:pt idx="1665">
                  <c:v>3774.3519999999999</c:v>
                </c:pt>
                <c:pt idx="1666">
                  <c:v>3775.828</c:v>
                </c:pt>
                <c:pt idx="1667">
                  <c:v>3777.3020000000001</c:v>
                </c:pt>
                <c:pt idx="1668">
                  <c:v>3778.777</c:v>
                </c:pt>
                <c:pt idx="1669">
                  <c:v>3780.2510000000002</c:v>
                </c:pt>
                <c:pt idx="1670">
                  <c:v>3781.7240000000002</c:v>
                </c:pt>
                <c:pt idx="1671">
                  <c:v>3783.1959999999999</c:v>
                </c:pt>
                <c:pt idx="1672">
                  <c:v>3784.6680000000001</c:v>
                </c:pt>
                <c:pt idx="1673">
                  <c:v>3786.1390000000001</c:v>
                </c:pt>
                <c:pt idx="1674">
                  <c:v>3787.61</c:v>
                </c:pt>
                <c:pt idx="1675">
                  <c:v>3789.08</c:v>
                </c:pt>
                <c:pt idx="1676">
                  <c:v>3790.549</c:v>
                </c:pt>
                <c:pt idx="1677">
                  <c:v>3792.018</c:v>
                </c:pt>
                <c:pt idx="1678">
                  <c:v>3793.4859999999999</c:v>
                </c:pt>
                <c:pt idx="1679">
                  <c:v>3794.9540000000002</c:v>
                </c:pt>
                <c:pt idx="1680">
                  <c:v>3796.4209999999998</c:v>
                </c:pt>
                <c:pt idx="1681">
                  <c:v>3797.8870000000002</c:v>
                </c:pt>
                <c:pt idx="1682">
                  <c:v>3799.3530000000001</c:v>
                </c:pt>
                <c:pt idx="1683">
                  <c:v>3800.817</c:v>
                </c:pt>
                <c:pt idx="1684">
                  <c:v>3802.2820000000002</c:v>
                </c:pt>
                <c:pt idx="1685">
                  <c:v>3803.7460000000001</c:v>
                </c:pt>
                <c:pt idx="1686">
                  <c:v>3805.2089999999998</c:v>
                </c:pt>
                <c:pt idx="1687">
                  <c:v>3806.6709999999998</c:v>
                </c:pt>
                <c:pt idx="1688">
                  <c:v>3808.1329999999998</c:v>
                </c:pt>
                <c:pt idx="1689">
                  <c:v>3809.5940000000001</c:v>
                </c:pt>
                <c:pt idx="1690">
                  <c:v>3811.0549999999998</c:v>
                </c:pt>
                <c:pt idx="1691">
                  <c:v>3812.5149999999999</c:v>
                </c:pt>
                <c:pt idx="1692">
                  <c:v>3813.9740000000002</c:v>
                </c:pt>
                <c:pt idx="1693">
                  <c:v>3815.433</c:v>
                </c:pt>
                <c:pt idx="1694">
                  <c:v>3816.8910000000001</c:v>
                </c:pt>
                <c:pt idx="1695">
                  <c:v>3818.3490000000002</c:v>
                </c:pt>
                <c:pt idx="1696">
                  <c:v>3819.806</c:v>
                </c:pt>
                <c:pt idx="1697">
                  <c:v>3821.2620000000002</c:v>
                </c:pt>
                <c:pt idx="1698">
                  <c:v>3822.7179999999998</c:v>
                </c:pt>
                <c:pt idx="1699">
                  <c:v>3824.1729999999998</c:v>
                </c:pt>
                <c:pt idx="1700">
                  <c:v>3825.627</c:v>
                </c:pt>
                <c:pt idx="1701">
                  <c:v>3827.0810000000001</c:v>
                </c:pt>
                <c:pt idx="1702">
                  <c:v>3828.5340000000001</c:v>
                </c:pt>
                <c:pt idx="1703">
                  <c:v>3829.9870000000001</c:v>
                </c:pt>
                <c:pt idx="1704">
                  <c:v>3831.4389999999999</c:v>
                </c:pt>
                <c:pt idx="1705">
                  <c:v>3832.89</c:v>
                </c:pt>
                <c:pt idx="1706">
                  <c:v>3834.3409999999999</c:v>
                </c:pt>
                <c:pt idx="1707">
                  <c:v>3835.7910000000002</c:v>
                </c:pt>
                <c:pt idx="1708">
                  <c:v>3837.24</c:v>
                </c:pt>
                <c:pt idx="1709">
                  <c:v>3838.6889999999999</c:v>
                </c:pt>
                <c:pt idx="1710">
                  <c:v>3840.1370000000002</c:v>
                </c:pt>
                <c:pt idx="1711">
                  <c:v>3841.585</c:v>
                </c:pt>
                <c:pt idx="1712">
                  <c:v>3843.0320000000002</c:v>
                </c:pt>
                <c:pt idx="1713">
                  <c:v>3844.4789999999998</c:v>
                </c:pt>
                <c:pt idx="1714">
                  <c:v>3845.924</c:v>
                </c:pt>
                <c:pt idx="1715">
                  <c:v>3847.3690000000001</c:v>
                </c:pt>
                <c:pt idx="1716">
                  <c:v>3848.8139999999999</c:v>
                </c:pt>
                <c:pt idx="1717">
                  <c:v>3850.2579999999998</c:v>
                </c:pt>
                <c:pt idx="1718">
                  <c:v>3851.701</c:v>
                </c:pt>
                <c:pt idx="1719">
                  <c:v>3853.1439999999998</c:v>
                </c:pt>
                <c:pt idx="1720">
                  <c:v>3854.5859999999998</c:v>
                </c:pt>
                <c:pt idx="1721">
                  <c:v>3856.027</c:v>
                </c:pt>
                <c:pt idx="1722">
                  <c:v>3857.4679999999998</c:v>
                </c:pt>
                <c:pt idx="1723">
                  <c:v>3858.9079999999999</c:v>
                </c:pt>
                <c:pt idx="1724">
                  <c:v>3860.348</c:v>
                </c:pt>
                <c:pt idx="1725">
                  <c:v>3861.7869999999998</c:v>
                </c:pt>
                <c:pt idx="1726">
                  <c:v>3863.2249999999999</c:v>
                </c:pt>
                <c:pt idx="1727">
                  <c:v>3864.663</c:v>
                </c:pt>
                <c:pt idx="1728">
                  <c:v>3866.1</c:v>
                </c:pt>
                <c:pt idx="1729">
                  <c:v>3867.5360000000001</c:v>
                </c:pt>
                <c:pt idx="1730">
                  <c:v>3868.9720000000002</c:v>
                </c:pt>
                <c:pt idx="1731">
                  <c:v>3870.4070000000002</c:v>
                </c:pt>
                <c:pt idx="1732">
                  <c:v>3871.8420000000001</c:v>
                </c:pt>
                <c:pt idx="1733">
                  <c:v>3873.2759999999998</c:v>
                </c:pt>
                <c:pt idx="1734">
                  <c:v>3874.7089999999998</c:v>
                </c:pt>
                <c:pt idx="1735">
                  <c:v>3876.1419999999998</c:v>
                </c:pt>
                <c:pt idx="1736">
                  <c:v>3877.5740000000001</c:v>
                </c:pt>
                <c:pt idx="1737">
                  <c:v>3879.0059999999999</c:v>
                </c:pt>
                <c:pt idx="1738">
                  <c:v>3880.4369999999999</c:v>
                </c:pt>
                <c:pt idx="1739">
                  <c:v>3881.8670000000002</c:v>
                </c:pt>
                <c:pt idx="1740">
                  <c:v>3883.297</c:v>
                </c:pt>
                <c:pt idx="1741">
                  <c:v>3884.7260000000001</c:v>
                </c:pt>
                <c:pt idx="1742">
                  <c:v>3886.154</c:v>
                </c:pt>
                <c:pt idx="1743">
                  <c:v>3887.5819999999999</c:v>
                </c:pt>
                <c:pt idx="1744">
                  <c:v>3889.009</c:v>
                </c:pt>
                <c:pt idx="1745">
                  <c:v>3890.4360000000001</c:v>
                </c:pt>
                <c:pt idx="1746">
                  <c:v>3891.8620000000001</c:v>
                </c:pt>
                <c:pt idx="1747">
                  <c:v>3893.2869999999998</c:v>
                </c:pt>
                <c:pt idx="1748">
                  <c:v>3894.712</c:v>
                </c:pt>
                <c:pt idx="1749">
                  <c:v>3896.136</c:v>
                </c:pt>
                <c:pt idx="1750">
                  <c:v>3897.56</c:v>
                </c:pt>
                <c:pt idx="1751">
                  <c:v>3898.9830000000002</c:v>
                </c:pt>
                <c:pt idx="1752">
                  <c:v>3900.4050000000002</c:v>
                </c:pt>
                <c:pt idx="1753">
                  <c:v>3901.8270000000002</c:v>
                </c:pt>
                <c:pt idx="1754">
                  <c:v>3903.248</c:v>
                </c:pt>
                <c:pt idx="1755">
                  <c:v>3904.6680000000001</c:v>
                </c:pt>
                <c:pt idx="1756">
                  <c:v>3906.0880000000002</c:v>
                </c:pt>
                <c:pt idx="1757">
                  <c:v>3907.5070000000001</c:v>
                </c:pt>
                <c:pt idx="1758">
                  <c:v>3908.9259999999999</c:v>
                </c:pt>
                <c:pt idx="1759">
                  <c:v>3910.3440000000001</c:v>
                </c:pt>
                <c:pt idx="1760">
                  <c:v>3911.761</c:v>
                </c:pt>
                <c:pt idx="1761">
                  <c:v>3913.1779999999999</c:v>
                </c:pt>
                <c:pt idx="1762">
                  <c:v>3914.5940000000001</c:v>
                </c:pt>
                <c:pt idx="1763">
                  <c:v>3916.01</c:v>
                </c:pt>
                <c:pt idx="1764">
                  <c:v>3917.4250000000002</c:v>
                </c:pt>
                <c:pt idx="1765">
                  <c:v>3918.8389999999999</c:v>
                </c:pt>
                <c:pt idx="1766">
                  <c:v>3920.2530000000002</c:v>
                </c:pt>
                <c:pt idx="1767">
                  <c:v>3921.6660000000002</c:v>
                </c:pt>
                <c:pt idx="1768">
                  <c:v>3923.0790000000002</c:v>
                </c:pt>
                <c:pt idx="1769">
                  <c:v>3924.49</c:v>
                </c:pt>
                <c:pt idx="1770">
                  <c:v>3925.902</c:v>
                </c:pt>
                <c:pt idx="1771">
                  <c:v>3927.3130000000001</c:v>
                </c:pt>
                <c:pt idx="1772">
                  <c:v>3928.723</c:v>
                </c:pt>
                <c:pt idx="1773">
                  <c:v>3930.1320000000001</c:v>
                </c:pt>
                <c:pt idx="1774">
                  <c:v>3931.5410000000002</c:v>
                </c:pt>
                <c:pt idx="1775">
                  <c:v>3932.9490000000001</c:v>
                </c:pt>
                <c:pt idx="1776">
                  <c:v>3934.357</c:v>
                </c:pt>
                <c:pt idx="1777">
                  <c:v>3935.7640000000001</c:v>
                </c:pt>
                <c:pt idx="1778">
                  <c:v>3937.17</c:v>
                </c:pt>
                <c:pt idx="1779">
                  <c:v>3938.576</c:v>
                </c:pt>
                <c:pt idx="1780">
                  <c:v>3939.9810000000002</c:v>
                </c:pt>
                <c:pt idx="1781">
                  <c:v>3941.3850000000002</c:v>
                </c:pt>
                <c:pt idx="1782">
                  <c:v>3942.79</c:v>
                </c:pt>
                <c:pt idx="1783">
                  <c:v>3944.1930000000002</c:v>
                </c:pt>
                <c:pt idx="1784">
                  <c:v>3945.596</c:v>
                </c:pt>
                <c:pt idx="1785">
                  <c:v>3946.998</c:v>
                </c:pt>
                <c:pt idx="1786">
                  <c:v>3948.3989999999999</c:v>
                </c:pt>
                <c:pt idx="1787">
                  <c:v>3949.8</c:v>
                </c:pt>
                <c:pt idx="1788">
                  <c:v>3951.2</c:v>
                </c:pt>
                <c:pt idx="1789">
                  <c:v>3952.6</c:v>
                </c:pt>
                <c:pt idx="1790">
                  <c:v>3953.9989999999998</c:v>
                </c:pt>
                <c:pt idx="1791">
                  <c:v>3955.3980000000001</c:v>
                </c:pt>
                <c:pt idx="1792">
                  <c:v>3956.7950000000001</c:v>
                </c:pt>
                <c:pt idx="1793">
                  <c:v>3958.1930000000002</c:v>
                </c:pt>
                <c:pt idx="1794">
                  <c:v>3959.5889999999999</c:v>
                </c:pt>
                <c:pt idx="1795">
                  <c:v>3960.9850000000001</c:v>
                </c:pt>
                <c:pt idx="1796">
                  <c:v>3962.3809999999999</c:v>
                </c:pt>
                <c:pt idx="1797">
                  <c:v>3963.7759999999998</c:v>
                </c:pt>
                <c:pt idx="1798">
                  <c:v>3965.17</c:v>
                </c:pt>
                <c:pt idx="1799">
                  <c:v>3966.5630000000001</c:v>
                </c:pt>
                <c:pt idx="1800">
                  <c:v>3967.9560000000001</c:v>
                </c:pt>
                <c:pt idx="1801">
                  <c:v>3969.3490000000002</c:v>
                </c:pt>
                <c:pt idx="1802">
                  <c:v>3970.74</c:v>
                </c:pt>
                <c:pt idx="1803">
                  <c:v>3972.1320000000001</c:v>
                </c:pt>
                <c:pt idx="1804">
                  <c:v>3973.5219999999999</c:v>
                </c:pt>
                <c:pt idx="1805">
                  <c:v>3974.9119999999998</c:v>
                </c:pt>
                <c:pt idx="1806">
                  <c:v>3976.3020000000001</c:v>
                </c:pt>
                <c:pt idx="1807">
                  <c:v>3977.69</c:v>
                </c:pt>
                <c:pt idx="1808">
                  <c:v>3979.078</c:v>
                </c:pt>
                <c:pt idx="1809">
                  <c:v>3980.4659999999999</c:v>
                </c:pt>
                <c:pt idx="1810">
                  <c:v>3981.8530000000001</c:v>
                </c:pt>
                <c:pt idx="1811">
                  <c:v>3983.239</c:v>
                </c:pt>
                <c:pt idx="1812">
                  <c:v>3984.625</c:v>
                </c:pt>
                <c:pt idx="1813">
                  <c:v>3986.01</c:v>
                </c:pt>
                <c:pt idx="1814">
                  <c:v>3987.3939999999998</c:v>
                </c:pt>
                <c:pt idx="1815">
                  <c:v>3988.7779999999998</c:v>
                </c:pt>
                <c:pt idx="1816">
                  <c:v>3990.1610000000001</c:v>
                </c:pt>
                <c:pt idx="1817">
                  <c:v>3991.5439999999999</c:v>
                </c:pt>
                <c:pt idx="1818">
                  <c:v>3992.9259999999999</c:v>
                </c:pt>
                <c:pt idx="1819">
                  <c:v>3994.308</c:v>
                </c:pt>
                <c:pt idx="1820">
                  <c:v>3995.6880000000001</c:v>
                </c:pt>
                <c:pt idx="1821">
                  <c:v>3997.069</c:v>
                </c:pt>
                <c:pt idx="1822">
                  <c:v>3998.4479999999999</c:v>
                </c:pt>
                <c:pt idx="1823">
                  <c:v>3999.8270000000002</c:v>
                </c:pt>
                <c:pt idx="1824">
                  <c:v>4001.2060000000001</c:v>
                </c:pt>
                <c:pt idx="1825">
                  <c:v>4002.5830000000001</c:v>
                </c:pt>
                <c:pt idx="1826">
                  <c:v>4003.9609999999998</c:v>
                </c:pt>
                <c:pt idx="1827">
                  <c:v>4005.337</c:v>
                </c:pt>
                <c:pt idx="1828">
                  <c:v>4006.7130000000002</c:v>
                </c:pt>
                <c:pt idx="1829">
                  <c:v>4008.0889999999999</c:v>
                </c:pt>
                <c:pt idx="1830">
                  <c:v>4009.4639999999999</c:v>
                </c:pt>
                <c:pt idx="1831">
                  <c:v>4010.8380000000002</c:v>
                </c:pt>
                <c:pt idx="1832">
                  <c:v>4012.2109999999998</c:v>
                </c:pt>
                <c:pt idx="1833">
                  <c:v>4013.5839999999998</c:v>
                </c:pt>
                <c:pt idx="1834">
                  <c:v>4014.9569999999999</c:v>
                </c:pt>
                <c:pt idx="1835">
                  <c:v>4016.3290000000002</c:v>
                </c:pt>
                <c:pt idx="1836">
                  <c:v>4017.7</c:v>
                </c:pt>
                <c:pt idx="1837">
                  <c:v>4019.07</c:v>
                </c:pt>
                <c:pt idx="1838">
                  <c:v>4020.44</c:v>
                </c:pt>
                <c:pt idx="1839">
                  <c:v>4021.81</c:v>
                </c:pt>
                <c:pt idx="1840">
                  <c:v>4023.1779999999999</c:v>
                </c:pt>
                <c:pt idx="1841">
                  <c:v>4024.547</c:v>
                </c:pt>
                <c:pt idx="1842">
                  <c:v>4025.9140000000002</c:v>
                </c:pt>
                <c:pt idx="1843">
                  <c:v>4027.2809999999999</c:v>
                </c:pt>
                <c:pt idx="1844">
                  <c:v>4028.6469999999999</c:v>
                </c:pt>
                <c:pt idx="1845">
                  <c:v>4030.0129999999999</c:v>
                </c:pt>
                <c:pt idx="1846">
                  <c:v>4031.3780000000002</c:v>
                </c:pt>
                <c:pt idx="1847">
                  <c:v>4032.7429999999999</c:v>
                </c:pt>
                <c:pt idx="1848">
                  <c:v>4034.107</c:v>
                </c:pt>
                <c:pt idx="1849">
                  <c:v>4035.47</c:v>
                </c:pt>
                <c:pt idx="1850">
                  <c:v>4036.8330000000001</c:v>
                </c:pt>
                <c:pt idx="1851">
                  <c:v>4038.1950000000002</c:v>
                </c:pt>
                <c:pt idx="1852">
                  <c:v>4039.556</c:v>
                </c:pt>
                <c:pt idx="1853">
                  <c:v>4040.9169999999999</c:v>
                </c:pt>
                <c:pt idx="1854">
                  <c:v>4042.2779999999998</c:v>
                </c:pt>
                <c:pt idx="1855">
                  <c:v>4043.6370000000002</c:v>
                </c:pt>
                <c:pt idx="1856">
                  <c:v>4044.9969999999998</c:v>
                </c:pt>
                <c:pt idx="1857">
                  <c:v>4046.355</c:v>
                </c:pt>
                <c:pt idx="1858">
                  <c:v>4047.7130000000002</c:v>
                </c:pt>
                <c:pt idx="1859">
                  <c:v>4049.07</c:v>
                </c:pt>
                <c:pt idx="1860">
                  <c:v>4050.4270000000001</c:v>
                </c:pt>
                <c:pt idx="1861">
                  <c:v>4051.7829999999999</c:v>
                </c:pt>
                <c:pt idx="1862">
                  <c:v>4053.1390000000001</c:v>
                </c:pt>
                <c:pt idx="1863">
                  <c:v>4054.4940000000001</c:v>
                </c:pt>
                <c:pt idx="1864">
                  <c:v>4055.848</c:v>
                </c:pt>
                <c:pt idx="1865">
                  <c:v>4057.2020000000002</c:v>
                </c:pt>
                <c:pt idx="1866">
                  <c:v>4058.5549999999998</c:v>
                </c:pt>
                <c:pt idx="1867">
                  <c:v>4059.9070000000002</c:v>
                </c:pt>
                <c:pt idx="1868">
                  <c:v>4061.259</c:v>
                </c:pt>
                <c:pt idx="1869">
                  <c:v>4062.61</c:v>
                </c:pt>
                <c:pt idx="1870">
                  <c:v>4063.9609999999998</c:v>
                </c:pt>
                <c:pt idx="1871">
                  <c:v>4065.3110000000001</c:v>
                </c:pt>
                <c:pt idx="1872">
                  <c:v>4066.6610000000001</c:v>
                </c:pt>
                <c:pt idx="1873">
                  <c:v>4068.01</c:v>
                </c:pt>
                <c:pt idx="1874">
                  <c:v>4069.3580000000002</c:v>
                </c:pt>
                <c:pt idx="1875">
                  <c:v>4070.7060000000001</c:v>
                </c:pt>
                <c:pt idx="1876">
                  <c:v>4072.0529999999999</c:v>
                </c:pt>
                <c:pt idx="1877">
                  <c:v>4073.3989999999999</c:v>
                </c:pt>
                <c:pt idx="1878">
                  <c:v>4074.7449999999999</c:v>
                </c:pt>
                <c:pt idx="1879">
                  <c:v>4076.0909999999999</c:v>
                </c:pt>
                <c:pt idx="1880">
                  <c:v>4077.4349999999999</c:v>
                </c:pt>
                <c:pt idx="1881">
                  <c:v>4078.78</c:v>
                </c:pt>
                <c:pt idx="1882">
                  <c:v>4080.123</c:v>
                </c:pt>
                <c:pt idx="1883">
                  <c:v>4081.4659999999999</c:v>
                </c:pt>
                <c:pt idx="1884">
                  <c:v>4082.808</c:v>
                </c:pt>
                <c:pt idx="1885">
                  <c:v>4084.15</c:v>
                </c:pt>
                <c:pt idx="1886">
                  <c:v>4085.491</c:v>
                </c:pt>
                <c:pt idx="1887">
                  <c:v>4086.8319999999999</c:v>
                </c:pt>
                <c:pt idx="1888">
                  <c:v>4088.172</c:v>
                </c:pt>
                <c:pt idx="1889">
                  <c:v>4089.511</c:v>
                </c:pt>
                <c:pt idx="1890">
                  <c:v>4090.85</c:v>
                </c:pt>
                <c:pt idx="1891">
                  <c:v>4092.1880000000001</c:v>
                </c:pt>
                <c:pt idx="1892">
                  <c:v>4093.5250000000001</c:v>
                </c:pt>
                <c:pt idx="1893">
                  <c:v>4094.8620000000001</c:v>
                </c:pt>
                <c:pt idx="1894">
                  <c:v>4096.1989999999996</c:v>
                </c:pt>
                <c:pt idx="1895">
                  <c:v>4097.5349999999999</c:v>
                </c:pt>
                <c:pt idx="1896">
                  <c:v>4098.87</c:v>
                </c:pt>
                <c:pt idx="1897">
                  <c:v>4100.2039999999997</c:v>
                </c:pt>
                <c:pt idx="1898">
                  <c:v>4101.5379999999996</c:v>
                </c:pt>
                <c:pt idx="1899">
                  <c:v>4102.8720000000003</c:v>
                </c:pt>
                <c:pt idx="1900">
                  <c:v>4104.2049999999999</c:v>
                </c:pt>
                <c:pt idx="1901">
                  <c:v>4105.5370000000003</c:v>
                </c:pt>
                <c:pt idx="1902">
                  <c:v>4106.8680000000004</c:v>
                </c:pt>
                <c:pt idx="1903">
                  <c:v>4108.1989999999996</c:v>
                </c:pt>
                <c:pt idx="1904">
                  <c:v>4109.53</c:v>
                </c:pt>
                <c:pt idx="1905">
                  <c:v>4110.8590000000004</c:v>
                </c:pt>
                <c:pt idx="1906">
                  <c:v>4112.1880000000001</c:v>
                </c:pt>
                <c:pt idx="1907">
                  <c:v>4113.5169999999998</c:v>
                </c:pt>
                <c:pt idx="1908">
                  <c:v>4114.8450000000003</c:v>
                </c:pt>
                <c:pt idx="1909">
                  <c:v>4116.1729999999998</c:v>
                </c:pt>
                <c:pt idx="1910">
                  <c:v>4117.5</c:v>
                </c:pt>
                <c:pt idx="1911">
                  <c:v>4118.826</c:v>
                </c:pt>
                <c:pt idx="1912">
                  <c:v>4120.1509999999998</c:v>
                </c:pt>
                <c:pt idx="1913">
                  <c:v>4121.4769999999999</c:v>
                </c:pt>
                <c:pt idx="1914">
                  <c:v>4122.8010000000004</c:v>
                </c:pt>
                <c:pt idx="1915">
                  <c:v>4124.125</c:v>
                </c:pt>
                <c:pt idx="1916">
                  <c:v>4125.4480000000003</c:v>
                </c:pt>
                <c:pt idx="1917">
                  <c:v>4126.7709999999997</c:v>
                </c:pt>
                <c:pt idx="1918">
                  <c:v>4128.0929999999998</c:v>
                </c:pt>
                <c:pt idx="1919">
                  <c:v>4129.4139999999998</c:v>
                </c:pt>
                <c:pt idx="1920">
                  <c:v>4130.7349999999997</c:v>
                </c:pt>
                <c:pt idx="1921">
                  <c:v>4132.0550000000003</c:v>
                </c:pt>
                <c:pt idx="1922">
                  <c:v>4133.375</c:v>
                </c:pt>
                <c:pt idx="1923">
                  <c:v>4134.6940000000004</c:v>
                </c:pt>
                <c:pt idx="1924">
                  <c:v>4136.0129999999999</c:v>
                </c:pt>
                <c:pt idx="1925">
                  <c:v>4137.3310000000001</c:v>
                </c:pt>
                <c:pt idx="1926">
                  <c:v>4138.6480000000001</c:v>
                </c:pt>
                <c:pt idx="1927">
                  <c:v>4139.9650000000001</c:v>
                </c:pt>
                <c:pt idx="1928">
                  <c:v>4141.2809999999999</c:v>
                </c:pt>
                <c:pt idx="1929">
                  <c:v>4142.5959999999995</c:v>
                </c:pt>
                <c:pt idx="1930">
                  <c:v>4143.9110000000001</c:v>
                </c:pt>
                <c:pt idx="1931">
                  <c:v>4145.2259999999997</c:v>
                </c:pt>
                <c:pt idx="1932">
                  <c:v>4146.54</c:v>
                </c:pt>
                <c:pt idx="1933">
                  <c:v>4147.8530000000001</c:v>
                </c:pt>
                <c:pt idx="1934">
                  <c:v>4149.165</c:v>
                </c:pt>
                <c:pt idx="1935">
                  <c:v>4150.4769999999999</c:v>
                </c:pt>
                <c:pt idx="1936">
                  <c:v>4151.7889999999998</c:v>
                </c:pt>
                <c:pt idx="1937">
                  <c:v>4153.0990000000002</c:v>
                </c:pt>
                <c:pt idx="1938">
                  <c:v>4154.41</c:v>
                </c:pt>
                <c:pt idx="1939">
                  <c:v>4155.7190000000001</c:v>
                </c:pt>
                <c:pt idx="1940">
                  <c:v>4157.0280000000002</c:v>
                </c:pt>
                <c:pt idx="1941">
                  <c:v>4158.3360000000002</c:v>
                </c:pt>
                <c:pt idx="1942">
                  <c:v>4159.6450000000004</c:v>
                </c:pt>
                <c:pt idx="1943">
                  <c:v>4160.9520000000002</c:v>
                </c:pt>
                <c:pt idx="1944">
                  <c:v>4162.2579999999998</c:v>
                </c:pt>
                <c:pt idx="1945">
                  <c:v>4163.5640000000003</c:v>
                </c:pt>
                <c:pt idx="1946">
                  <c:v>4164.87</c:v>
                </c:pt>
                <c:pt idx="1947">
                  <c:v>4166.1750000000002</c:v>
                </c:pt>
                <c:pt idx="1948">
                  <c:v>4167.4790000000003</c:v>
                </c:pt>
                <c:pt idx="1949">
                  <c:v>4168.7830000000004</c:v>
                </c:pt>
                <c:pt idx="1950">
                  <c:v>4170.0860000000002</c:v>
                </c:pt>
                <c:pt idx="1951">
                  <c:v>4171.3890000000001</c:v>
                </c:pt>
                <c:pt idx="1952">
                  <c:v>4172.6899999999996</c:v>
                </c:pt>
                <c:pt idx="1953">
                  <c:v>4173.9920000000002</c:v>
                </c:pt>
                <c:pt idx="1954">
                  <c:v>4175.2920000000004</c:v>
                </c:pt>
                <c:pt idx="1955">
                  <c:v>4176.5929999999998</c:v>
                </c:pt>
                <c:pt idx="1956">
                  <c:v>4177.893</c:v>
                </c:pt>
                <c:pt idx="1957">
                  <c:v>4179.1909999999998</c:v>
                </c:pt>
                <c:pt idx="1958">
                  <c:v>4180.49</c:v>
                </c:pt>
                <c:pt idx="1959">
                  <c:v>4181.7879999999996</c:v>
                </c:pt>
                <c:pt idx="1960">
                  <c:v>4183.085</c:v>
                </c:pt>
                <c:pt idx="1961">
                  <c:v>4184.3810000000003</c:v>
                </c:pt>
                <c:pt idx="1962">
                  <c:v>4185.6779999999999</c:v>
                </c:pt>
                <c:pt idx="1963">
                  <c:v>4186.973</c:v>
                </c:pt>
                <c:pt idx="1964">
                  <c:v>4188.268</c:v>
                </c:pt>
                <c:pt idx="1965">
                  <c:v>4189.5619999999999</c:v>
                </c:pt>
                <c:pt idx="1966">
                  <c:v>4190.8559999999998</c:v>
                </c:pt>
                <c:pt idx="1967">
                  <c:v>4192.1490000000003</c:v>
                </c:pt>
                <c:pt idx="1968">
                  <c:v>4193.4409999999998</c:v>
                </c:pt>
                <c:pt idx="1969">
                  <c:v>4194.7330000000002</c:v>
                </c:pt>
                <c:pt idx="1970">
                  <c:v>4196.0249999999996</c:v>
                </c:pt>
                <c:pt idx="1971">
                  <c:v>4197.3149999999996</c:v>
                </c:pt>
                <c:pt idx="1972">
                  <c:v>4198.6049999999996</c:v>
                </c:pt>
                <c:pt idx="1973">
                  <c:v>4199.8950000000004</c:v>
                </c:pt>
                <c:pt idx="1974">
                  <c:v>4201.1840000000002</c:v>
                </c:pt>
                <c:pt idx="1975">
                  <c:v>4202.473</c:v>
                </c:pt>
                <c:pt idx="1976">
                  <c:v>4203.76</c:v>
                </c:pt>
                <c:pt idx="1977">
                  <c:v>4205.0479999999998</c:v>
                </c:pt>
                <c:pt idx="1978">
                  <c:v>4206.3339999999998</c:v>
                </c:pt>
                <c:pt idx="1979">
                  <c:v>4207.6210000000001</c:v>
                </c:pt>
                <c:pt idx="1980">
                  <c:v>4208.9059999999999</c:v>
                </c:pt>
                <c:pt idx="1981">
                  <c:v>4210.1909999999998</c:v>
                </c:pt>
                <c:pt idx="1982">
                  <c:v>4211.4750000000004</c:v>
                </c:pt>
                <c:pt idx="1983">
                  <c:v>4212.759</c:v>
                </c:pt>
                <c:pt idx="1984">
                  <c:v>4214.0420000000004</c:v>
                </c:pt>
                <c:pt idx="1985">
                  <c:v>4215.3239999999996</c:v>
                </c:pt>
                <c:pt idx="1986">
                  <c:v>4216.6059999999998</c:v>
                </c:pt>
                <c:pt idx="1987">
                  <c:v>4217.8879999999999</c:v>
                </c:pt>
                <c:pt idx="1988">
                  <c:v>4219.1679999999997</c:v>
                </c:pt>
                <c:pt idx="1989">
                  <c:v>4220.4489999999996</c:v>
                </c:pt>
                <c:pt idx="1990">
                  <c:v>4221.7290000000003</c:v>
                </c:pt>
                <c:pt idx="1991">
                  <c:v>4223.0069999999996</c:v>
                </c:pt>
                <c:pt idx="1992">
                  <c:v>4224.2860000000001</c:v>
                </c:pt>
                <c:pt idx="1993">
                  <c:v>4225.5630000000001</c:v>
                </c:pt>
                <c:pt idx="1994">
                  <c:v>4226.8410000000003</c:v>
                </c:pt>
                <c:pt idx="1995">
                  <c:v>4228.1180000000004</c:v>
                </c:pt>
                <c:pt idx="1996">
                  <c:v>4229.3940000000002</c:v>
                </c:pt>
                <c:pt idx="1997">
                  <c:v>4230.6689999999999</c:v>
                </c:pt>
                <c:pt idx="1998">
                  <c:v>4231.9440000000004</c:v>
                </c:pt>
                <c:pt idx="1999">
                  <c:v>4233.2179999999998</c:v>
                </c:pt>
              </c:numCache>
            </c:numRef>
          </c:xVal>
          <c:yVal>
            <c:numRef>
              <c:f>Sheet2!$B$1:$B$2000</c:f>
              <c:numCache>
                <c:formatCode>General</c:formatCode>
                <c:ptCount val="2000"/>
                <c:pt idx="0">
                  <c:v>0</c:v>
                </c:pt>
                <c:pt idx="1">
                  <c:v>70.5</c:v>
                </c:pt>
                <c:pt idx="2">
                  <c:v>-208.75</c:v>
                </c:pt>
                <c:pt idx="3">
                  <c:v>399.875</c:v>
                </c:pt>
                <c:pt idx="4">
                  <c:v>273.125</c:v>
                </c:pt>
                <c:pt idx="5">
                  <c:v>397.375</c:v>
                </c:pt>
                <c:pt idx="6">
                  <c:v>-70.25</c:v>
                </c:pt>
                <c:pt idx="7">
                  <c:v>276.75</c:v>
                </c:pt>
                <c:pt idx="8">
                  <c:v>304.125</c:v>
                </c:pt>
                <c:pt idx="9">
                  <c:v>-176.25</c:v>
                </c:pt>
                <c:pt idx="10">
                  <c:v>235</c:v>
                </c:pt>
                <c:pt idx="11">
                  <c:v>124.75</c:v>
                </c:pt>
                <c:pt idx="12">
                  <c:v>136.625</c:v>
                </c:pt>
                <c:pt idx="13">
                  <c:v>56</c:v>
                </c:pt>
                <c:pt idx="14">
                  <c:v>142.25</c:v>
                </c:pt>
                <c:pt idx="15">
                  <c:v>164.25</c:v>
                </c:pt>
                <c:pt idx="16">
                  <c:v>217.5</c:v>
                </c:pt>
                <c:pt idx="17">
                  <c:v>11.695309999999999</c:v>
                </c:pt>
                <c:pt idx="18">
                  <c:v>211.35939999999999</c:v>
                </c:pt>
                <c:pt idx="19">
                  <c:v>228.16409999999999</c:v>
                </c:pt>
                <c:pt idx="20">
                  <c:v>428.19920000000002</c:v>
                </c:pt>
                <c:pt idx="21">
                  <c:v>352.13279999999997</c:v>
                </c:pt>
                <c:pt idx="22">
                  <c:v>159.39449999999999</c:v>
                </c:pt>
                <c:pt idx="23">
                  <c:v>892.03520000000003</c:v>
                </c:pt>
                <c:pt idx="24">
                  <c:v>441.02929999999998</c:v>
                </c:pt>
                <c:pt idx="25">
                  <c:v>926.74220000000003</c:v>
                </c:pt>
                <c:pt idx="26">
                  <c:v>1119.104</c:v>
                </c:pt>
                <c:pt idx="27">
                  <c:v>975.39649999999995</c:v>
                </c:pt>
                <c:pt idx="28">
                  <c:v>948.97460000000001</c:v>
                </c:pt>
                <c:pt idx="29">
                  <c:v>1107.1600000000001</c:v>
                </c:pt>
                <c:pt idx="30">
                  <c:v>1346.941</c:v>
                </c:pt>
                <c:pt idx="31">
                  <c:v>934.6875</c:v>
                </c:pt>
                <c:pt idx="32">
                  <c:v>1209.26</c:v>
                </c:pt>
                <c:pt idx="33">
                  <c:v>1148.9059999999999</c:v>
                </c:pt>
                <c:pt idx="34">
                  <c:v>1190.7729999999999</c:v>
                </c:pt>
                <c:pt idx="35">
                  <c:v>1654.5509999999999</c:v>
                </c:pt>
                <c:pt idx="36">
                  <c:v>1466.4670000000001</c:v>
                </c:pt>
                <c:pt idx="37">
                  <c:v>2088.752</c:v>
                </c:pt>
                <c:pt idx="38">
                  <c:v>1871.1210000000001</c:v>
                </c:pt>
                <c:pt idx="39">
                  <c:v>2180.5100000000002</c:v>
                </c:pt>
                <c:pt idx="40">
                  <c:v>2059.848</c:v>
                </c:pt>
                <c:pt idx="41">
                  <c:v>1773.9469999999999</c:v>
                </c:pt>
                <c:pt idx="42">
                  <c:v>1545.6369999999999</c:v>
                </c:pt>
                <c:pt idx="43">
                  <c:v>1674.3050000000001</c:v>
                </c:pt>
                <c:pt idx="44">
                  <c:v>1968.4259999999999</c:v>
                </c:pt>
                <c:pt idx="45">
                  <c:v>1701.5429999999999</c:v>
                </c:pt>
                <c:pt idx="46">
                  <c:v>1507.098</c:v>
                </c:pt>
                <c:pt idx="47">
                  <c:v>1959.8320000000001</c:v>
                </c:pt>
                <c:pt idx="48">
                  <c:v>2196.9609999999998</c:v>
                </c:pt>
                <c:pt idx="49">
                  <c:v>2001.9770000000001</c:v>
                </c:pt>
                <c:pt idx="50">
                  <c:v>2166.8240000000001</c:v>
                </c:pt>
                <c:pt idx="51">
                  <c:v>2408.424</c:v>
                </c:pt>
                <c:pt idx="52">
                  <c:v>2360.4549999999999</c:v>
                </c:pt>
                <c:pt idx="53">
                  <c:v>2465.8850000000002</c:v>
                </c:pt>
                <c:pt idx="54">
                  <c:v>2274.1089999999999</c:v>
                </c:pt>
                <c:pt idx="55">
                  <c:v>2242.9299999999998</c:v>
                </c:pt>
                <c:pt idx="56">
                  <c:v>2247.6190000000001</c:v>
                </c:pt>
                <c:pt idx="57">
                  <c:v>2150.2069999999999</c:v>
                </c:pt>
                <c:pt idx="58">
                  <c:v>2285.5700000000002</c:v>
                </c:pt>
                <c:pt idx="59">
                  <c:v>2408.4</c:v>
                </c:pt>
                <c:pt idx="60">
                  <c:v>3031.2420000000002</c:v>
                </c:pt>
                <c:pt idx="61">
                  <c:v>2895.02</c:v>
                </c:pt>
                <c:pt idx="62">
                  <c:v>3273.8220000000001</c:v>
                </c:pt>
                <c:pt idx="63">
                  <c:v>3108.1950000000002</c:v>
                </c:pt>
                <c:pt idx="64">
                  <c:v>2910.68</c:v>
                </c:pt>
                <c:pt idx="65">
                  <c:v>2705.3519999999999</c:v>
                </c:pt>
                <c:pt idx="66">
                  <c:v>2070.395</c:v>
                </c:pt>
                <c:pt idx="67">
                  <c:v>2016.557</c:v>
                </c:pt>
                <c:pt idx="68">
                  <c:v>1769.0740000000001</c:v>
                </c:pt>
                <c:pt idx="69">
                  <c:v>1131.027</c:v>
                </c:pt>
                <c:pt idx="70">
                  <c:v>873.65629999999999</c:v>
                </c:pt>
                <c:pt idx="71">
                  <c:v>802.45119999999997</c:v>
                </c:pt>
                <c:pt idx="72">
                  <c:v>323.6934</c:v>
                </c:pt>
                <c:pt idx="73">
                  <c:v>-87.402339999999995</c:v>
                </c:pt>
                <c:pt idx="74">
                  <c:v>218</c:v>
                </c:pt>
                <c:pt idx="75">
                  <c:v>97.5</c:v>
                </c:pt>
                <c:pt idx="76">
                  <c:v>-51.75</c:v>
                </c:pt>
                <c:pt idx="77">
                  <c:v>23.5</c:v>
                </c:pt>
                <c:pt idx="78">
                  <c:v>-74</c:v>
                </c:pt>
                <c:pt idx="79">
                  <c:v>151.5</c:v>
                </c:pt>
                <c:pt idx="80">
                  <c:v>31.25</c:v>
                </c:pt>
                <c:pt idx="81">
                  <c:v>47.625</c:v>
                </c:pt>
                <c:pt idx="82">
                  <c:v>134.5</c:v>
                </c:pt>
                <c:pt idx="83">
                  <c:v>155</c:v>
                </c:pt>
                <c:pt idx="84">
                  <c:v>33.75</c:v>
                </c:pt>
                <c:pt idx="85">
                  <c:v>206.875</c:v>
                </c:pt>
                <c:pt idx="86">
                  <c:v>166.75</c:v>
                </c:pt>
                <c:pt idx="87">
                  <c:v>-56</c:v>
                </c:pt>
                <c:pt idx="88">
                  <c:v>141</c:v>
                </c:pt>
                <c:pt idx="89">
                  <c:v>-8</c:v>
                </c:pt>
                <c:pt idx="90">
                  <c:v>-33.5</c:v>
                </c:pt>
                <c:pt idx="91">
                  <c:v>-6.5</c:v>
                </c:pt>
                <c:pt idx="92">
                  <c:v>71.75</c:v>
                </c:pt>
                <c:pt idx="93">
                  <c:v>343.125</c:v>
                </c:pt>
                <c:pt idx="94">
                  <c:v>199.25</c:v>
                </c:pt>
                <c:pt idx="95">
                  <c:v>-3.875</c:v>
                </c:pt>
                <c:pt idx="96">
                  <c:v>-63.25</c:v>
                </c:pt>
                <c:pt idx="97">
                  <c:v>166.3125</c:v>
                </c:pt>
                <c:pt idx="98">
                  <c:v>70.21875</c:v>
                </c:pt>
                <c:pt idx="99">
                  <c:v>220.4375</c:v>
                </c:pt>
                <c:pt idx="100">
                  <c:v>381.67189999999999</c:v>
                </c:pt>
                <c:pt idx="101">
                  <c:v>459.57029999999997</c:v>
                </c:pt>
                <c:pt idx="102">
                  <c:v>827.1875</c:v>
                </c:pt>
                <c:pt idx="103">
                  <c:v>932.09569999999997</c:v>
                </c:pt>
                <c:pt idx="104">
                  <c:v>1118.2909999999999</c:v>
                </c:pt>
                <c:pt idx="105">
                  <c:v>998.95899999999995</c:v>
                </c:pt>
                <c:pt idx="106">
                  <c:v>1085.0719999999999</c:v>
                </c:pt>
                <c:pt idx="107">
                  <c:v>984.40629999999999</c:v>
                </c:pt>
                <c:pt idx="108">
                  <c:v>1162.4280000000001</c:v>
                </c:pt>
                <c:pt idx="109">
                  <c:v>1023.375</c:v>
                </c:pt>
                <c:pt idx="110">
                  <c:v>1099.6500000000001</c:v>
                </c:pt>
                <c:pt idx="111">
                  <c:v>693.15229999999997</c:v>
                </c:pt>
                <c:pt idx="112">
                  <c:v>1011.7380000000001</c:v>
                </c:pt>
                <c:pt idx="113">
                  <c:v>834.625</c:v>
                </c:pt>
                <c:pt idx="114">
                  <c:v>579.5</c:v>
                </c:pt>
                <c:pt idx="115">
                  <c:v>783.875</c:v>
                </c:pt>
                <c:pt idx="116">
                  <c:v>709.75</c:v>
                </c:pt>
                <c:pt idx="117">
                  <c:v>679.375</c:v>
                </c:pt>
                <c:pt idx="118">
                  <c:v>624.25</c:v>
                </c:pt>
                <c:pt idx="119">
                  <c:v>597.75</c:v>
                </c:pt>
                <c:pt idx="120">
                  <c:v>661.79489999999998</c:v>
                </c:pt>
                <c:pt idx="121">
                  <c:v>467.5283</c:v>
                </c:pt>
                <c:pt idx="122">
                  <c:v>405.12009999999998</c:v>
                </c:pt>
                <c:pt idx="123">
                  <c:v>491.0566</c:v>
                </c:pt>
                <c:pt idx="124">
                  <c:v>473.97949999999997</c:v>
                </c:pt>
                <c:pt idx="125">
                  <c:v>448.91109999999998</c:v>
                </c:pt>
                <c:pt idx="126">
                  <c:v>412.44040000000001</c:v>
                </c:pt>
                <c:pt idx="127">
                  <c:v>398.70800000000003</c:v>
                </c:pt>
                <c:pt idx="128">
                  <c:v>266.19139999999999</c:v>
                </c:pt>
                <c:pt idx="129">
                  <c:v>406.09469999999999</c:v>
                </c:pt>
                <c:pt idx="130">
                  <c:v>166.72460000000001</c:v>
                </c:pt>
                <c:pt idx="131">
                  <c:v>132.74610000000001</c:v>
                </c:pt>
                <c:pt idx="132">
                  <c:v>111.5684</c:v>
                </c:pt>
                <c:pt idx="133">
                  <c:v>-40.773440000000001</c:v>
                </c:pt>
                <c:pt idx="134">
                  <c:v>121.75</c:v>
                </c:pt>
                <c:pt idx="135">
                  <c:v>145.75</c:v>
                </c:pt>
                <c:pt idx="136">
                  <c:v>-78.25</c:v>
                </c:pt>
                <c:pt idx="137">
                  <c:v>121</c:v>
                </c:pt>
                <c:pt idx="138">
                  <c:v>6.75</c:v>
                </c:pt>
                <c:pt idx="139">
                  <c:v>123</c:v>
                </c:pt>
                <c:pt idx="140">
                  <c:v>15.5</c:v>
                </c:pt>
                <c:pt idx="141">
                  <c:v>169.5</c:v>
                </c:pt>
                <c:pt idx="142">
                  <c:v>44.5</c:v>
                </c:pt>
                <c:pt idx="143">
                  <c:v>59</c:v>
                </c:pt>
                <c:pt idx="144">
                  <c:v>6.75</c:v>
                </c:pt>
                <c:pt idx="145">
                  <c:v>-46</c:v>
                </c:pt>
                <c:pt idx="146">
                  <c:v>62</c:v>
                </c:pt>
                <c:pt idx="147">
                  <c:v>14.75</c:v>
                </c:pt>
                <c:pt idx="148">
                  <c:v>225.625</c:v>
                </c:pt>
                <c:pt idx="149">
                  <c:v>51.25</c:v>
                </c:pt>
                <c:pt idx="150">
                  <c:v>63.5</c:v>
                </c:pt>
                <c:pt idx="151">
                  <c:v>48.75</c:v>
                </c:pt>
                <c:pt idx="152">
                  <c:v>207.875</c:v>
                </c:pt>
                <c:pt idx="153">
                  <c:v>-51.5</c:v>
                </c:pt>
                <c:pt idx="154">
                  <c:v>110.5</c:v>
                </c:pt>
                <c:pt idx="155">
                  <c:v>17</c:v>
                </c:pt>
                <c:pt idx="156">
                  <c:v>126.875</c:v>
                </c:pt>
                <c:pt idx="157">
                  <c:v>32.25</c:v>
                </c:pt>
                <c:pt idx="158">
                  <c:v>76.75</c:v>
                </c:pt>
                <c:pt idx="159">
                  <c:v>39</c:v>
                </c:pt>
                <c:pt idx="160">
                  <c:v>113</c:v>
                </c:pt>
                <c:pt idx="161">
                  <c:v>28</c:v>
                </c:pt>
                <c:pt idx="162">
                  <c:v>6.625</c:v>
                </c:pt>
                <c:pt idx="163">
                  <c:v>110</c:v>
                </c:pt>
                <c:pt idx="164">
                  <c:v>-24.25</c:v>
                </c:pt>
                <c:pt idx="165">
                  <c:v>80.5</c:v>
                </c:pt>
                <c:pt idx="166">
                  <c:v>-17.25</c:v>
                </c:pt>
                <c:pt idx="167">
                  <c:v>22.498049999999999</c:v>
                </c:pt>
                <c:pt idx="168">
                  <c:v>110.6553</c:v>
                </c:pt>
                <c:pt idx="169">
                  <c:v>243.13669999999999</c:v>
                </c:pt>
                <c:pt idx="170">
                  <c:v>382.96089999999998</c:v>
                </c:pt>
                <c:pt idx="171">
                  <c:v>478.459</c:v>
                </c:pt>
                <c:pt idx="172">
                  <c:v>555.72069999999997</c:v>
                </c:pt>
                <c:pt idx="173">
                  <c:v>537.60059999999999</c:v>
                </c:pt>
                <c:pt idx="174">
                  <c:v>597.44140000000004</c:v>
                </c:pt>
                <c:pt idx="175">
                  <c:v>882.18949999999995</c:v>
                </c:pt>
                <c:pt idx="176">
                  <c:v>885.76949999999999</c:v>
                </c:pt>
                <c:pt idx="177">
                  <c:v>851.04300000000001</c:v>
                </c:pt>
                <c:pt idx="178">
                  <c:v>895.01170000000002</c:v>
                </c:pt>
                <c:pt idx="179">
                  <c:v>914.10350000000005</c:v>
                </c:pt>
                <c:pt idx="180">
                  <c:v>1030.952</c:v>
                </c:pt>
                <c:pt idx="181">
                  <c:v>1124.875</c:v>
                </c:pt>
                <c:pt idx="182">
                  <c:v>888.67380000000003</c:v>
                </c:pt>
                <c:pt idx="183">
                  <c:v>950.86720000000003</c:v>
                </c:pt>
                <c:pt idx="184">
                  <c:v>1004.652</c:v>
                </c:pt>
                <c:pt idx="185">
                  <c:v>698.59180000000003</c:v>
                </c:pt>
                <c:pt idx="186">
                  <c:v>825.88480000000004</c:v>
                </c:pt>
                <c:pt idx="187">
                  <c:v>1037.5450000000001</c:v>
                </c:pt>
                <c:pt idx="188">
                  <c:v>869.91409999999996</c:v>
                </c:pt>
                <c:pt idx="189">
                  <c:v>765.31449999999995</c:v>
                </c:pt>
                <c:pt idx="190">
                  <c:v>734.6875</c:v>
                </c:pt>
                <c:pt idx="191">
                  <c:v>805.12699999999995</c:v>
                </c:pt>
                <c:pt idx="192">
                  <c:v>804.80859999999996</c:v>
                </c:pt>
                <c:pt idx="193">
                  <c:v>788.35739999999998</c:v>
                </c:pt>
                <c:pt idx="194">
                  <c:v>809.48540000000003</c:v>
                </c:pt>
                <c:pt idx="195">
                  <c:v>587.50980000000004</c:v>
                </c:pt>
                <c:pt idx="196">
                  <c:v>476.0342</c:v>
                </c:pt>
                <c:pt idx="197">
                  <c:v>485.24709999999999</c:v>
                </c:pt>
                <c:pt idx="198">
                  <c:v>542.58399999999995</c:v>
                </c:pt>
                <c:pt idx="199">
                  <c:v>616.15629999999999</c:v>
                </c:pt>
                <c:pt idx="200">
                  <c:v>411.0557</c:v>
                </c:pt>
                <c:pt idx="201">
                  <c:v>427.28030000000001</c:v>
                </c:pt>
                <c:pt idx="202">
                  <c:v>473.459</c:v>
                </c:pt>
                <c:pt idx="203">
                  <c:v>746.34379999999999</c:v>
                </c:pt>
                <c:pt idx="204">
                  <c:v>1245.2909999999999</c:v>
                </c:pt>
                <c:pt idx="205">
                  <c:v>2390.2179999999998</c:v>
                </c:pt>
                <c:pt idx="206">
                  <c:v>3164.4859999999999</c:v>
                </c:pt>
                <c:pt idx="207">
                  <c:v>2942.8739999999998</c:v>
                </c:pt>
                <c:pt idx="208">
                  <c:v>1699.5530000000001</c:v>
                </c:pt>
                <c:pt idx="209">
                  <c:v>761.60159999999996</c:v>
                </c:pt>
                <c:pt idx="210">
                  <c:v>372.39839999999998</c:v>
                </c:pt>
                <c:pt idx="211">
                  <c:v>391.5215</c:v>
                </c:pt>
                <c:pt idx="212">
                  <c:v>432.19920000000002</c:v>
                </c:pt>
                <c:pt idx="213">
                  <c:v>579.63570000000004</c:v>
                </c:pt>
                <c:pt idx="214">
                  <c:v>502.25779999999997</c:v>
                </c:pt>
                <c:pt idx="215">
                  <c:v>375.04489999999998</c:v>
                </c:pt>
                <c:pt idx="216">
                  <c:v>394.62299999999999</c:v>
                </c:pt>
                <c:pt idx="217">
                  <c:v>549.47559999999999</c:v>
                </c:pt>
                <c:pt idx="218">
                  <c:v>319.95119999999997</c:v>
                </c:pt>
                <c:pt idx="219">
                  <c:v>586.35940000000005</c:v>
                </c:pt>
                <c:pt idx="220">
                  <c:v>462.21480000000003</c:v>
                </c:pt>
                <c:pt idx="221">
                  <c:v>360.3535</c:v>
                </c:pt>
                <c:pt idx="222">
                  <c:v>528.67579999999998</c:v>
                </c:pt>
                <c:pt idx="223">
                  <c:v>448.47070000000002</c:v>
                </c:pt>
                <c:pt idx="224">
                  <c:v>710.26949999999999</c:v>
                </c:pt>
                <c:pt idx="225">
                  <c:v>949.80269999999996</c:v>
                </c:pt>
                <c:pt idx="226">
                  <c:v>919.40430000000003</c:v>
                </c:pt>
                <c:pt idx="227">
                  <c:v>1011.164</c:v>
                </c:pt>
                <c:pt idx="228">
                  <c:v>591.78710000000001</c:v>
                </c:pt>
                <c:pt idx="229">
                  <c:v>325.1182</c:v>
                </c:pt>
                <c:pt idx="230">
                  <c:v>265.17770000000002</c:v>
                </c:pt>
                <c:pt idx="231">
                  <c:v>179.8809</c:v>
                </c:pt>
                <c:pt idx="232">
                  <c:v>159.27340000000001</c:v>
                </c:pt>
                <c:pt idx="233">
                  <c:v>107.3926</c:v>
                </c:pt>
                <c:pt idx="234">
                  <c:v>69.546880000000002</c:v>
                </c:pt>
                <c:pt idx="235">
                  <c:v>220.9297</c:v>
                </c:pt>
                <c:pt idx="236">
                  <c:v>-25.94238</c:v>
                </c:pt>
                <c:pt idx="237">
                  <c:v>121</c:v>
                </c:pt>
                <c:pt idx="238">
                  <c:v>55.25</c:v>
                </c:pt>
                <c:pt idx="239">
                  <c:v>-39.5</c:v>
                </c:pt>
                <c:pt idx="240">
                  <c:v>1.25</c:v>
                </c:pt>
                <c:pt idx="241">
                  <c:v>192.5</c:v>
                </c:pt>
                <c:pt idx="242">
                  <c:v>4.125</c:v>
                </c:pt>
                <c:pt idx="243">
                  <c:v>44.75</c:v>
                </c:pt>
                <c:pt idx="244">
                  <c:v>20.375</c:v>
                </c:pt>
                <c:pt idx="245">
                  <c:v>1</c:v>
                </c:pt>
                <c:pt idx="246">
                  <c:v>62.25</c:v>
                </c:pt>
                <c:pt idx="247">
                  <c:v>42.25</c:v>
                </c:pt>
                <c:pt idx="248">
                  <c:v>-31.75</c:v>
                </c:pt>
                <c:pt idx="249">
                  <c:v>188.375</c:v>
                </c:pt>
                <c:pt idx="250">
                  <c:v>46.3125</c:v>
                </c:pt>
                <c:pt idx="251">
                  <c:v>85.875</c:v>
                </c:pt>
                <c:pt idx="252">
                  <c:v>291.6875</c:v>
                </c:pt>
                <c:pt idx="253">
                  <c:v>645.5</c:v>
                </c:pt>
                <c:pt idx="254">
                  <c:v>1442.9380000000001</c:v>
                </c:pt>
                <c:pt idx="255">
                  <c:v>1869.3130000000001</c:v>
                </c:pt>
                <c:pt idx="256">
                  <c:v>1558.6880000000001</c:v>
                </c:pt>
                <c:pt idx="257">
                  <c:v>681.1875</c:v>
                </c:pt>
                <c:pt idx="258">
                  <c:v>154.125</c:v>
                </c:pt>
                <c:pt idx="259">
                  <c:v>-168.1953</c:v>
                </c:pt>
                <c:pt idx="260">
                  <c:v>163.75</c:v>
                </c:pt>
                <c:pt idx="261">
                  <c:v>198.0547</c:v>
                </c:pt>
                <c:pt idx="262">
                  <c:v>70.097660000000005</c:v>
                </c:pt>
                <c:pt idx="263">
                  <c:v>154.875</c:v>
                </c:pt>
                <c:pt idx="264">
                  <c:v>106.1758</c:v>
                </c:pt>
                <c:pt idx="265">
                  <c:v>160.4648</c:v>
                </c:pt>
                <c:pt idx="266">
                  <c:v>51.429690000000001</c:v>
                </c:pt>
                <c:pt idx="267">
                  <c:v>153.9297</c:v>
                </c:pt>
                <c:pt idx="268">
                  <c:v>257.20209999999997</c:v>
                </c:pt>
                <c:pt idx="269">
                  <c:v>53.929690000000001</c:v>
                </c:pt>
                <c:pt idx="270">
                  <c:v>111.0342</c:v>
                </c:pt>
                <c:pt idx="271">
                  <c:v>300.32420000000002</c:v>
                </c:pt>
                <c:pt idx="272">
                  <c:v>165.39840000000001</c:v>
                </c:pt>
                <c:pt idx="273">
                  <c:v>371.82029999999997</c:v>
                </c:pt>
                <c:pt idx="274">
                  <c:v>514.46479999999997</c:v>
                </c:pt>
                <c:pt idx="275">
                  <c:v>456.21089999999998</c:v>
                </c:pt>
                <c:pt idx="276">
                  <c:v>411.9375</c:v>
                </c:pt>
                <c:pt idx="277">
                  <c:v>344.59570000000002</c:v>
                </c:pt>
                <c:pt idx="278">
                  <c:v>409.6875</c:v>
                </c:pt>
                <c:pt idx="279">
                  <c:v>506.09570000000002</c:v>
                </c:pt>
                <c:pt idx="280">
                  <c:v>465.875</c:v>
                </c:pt>
                <c:pt idx="281">
                  <c:v>405.9375</c:v>
                </c:pt>
                <c:pt idx="282">
                  <c:v>268.9375</c:v>
                </c:pt>
                <c:pt idx="283">
                  <c:v>418.8125</c:v>
                </c:pt>
                <c:pt idx="284">
                  <c:v>373.0625</c:v>
                </c:pt>
                <c:pt idx="285">
                  <c:v>441.93549999999999</c:v>
                </c:pt>
                <c:pt idx="286">
                  <c:v>397.5</c:v>
                </c:pt>
                <c:pt idx="287">
                  <c:v>477.46679999999998</c:v>
                </c:pt>
                <c:pt idx="288">
                  <c:v>379.125</c:v>
                </c:pt>
                <c:pt idx="289">
                  <c:v>437.10739999999998</c:v>
                </c:pt>
                <c:pt idx="290">
                  <c:v>353.98050000000001</c:v>
                </c:pt>
                <c:pt idx="291">
                  <c:v>267.1309</c:v>
                </c:pt>
                <c:pt idx="292">
                  <c:v>339.41019999999997</c:v>
                </c:pt>
                <c:pt idx="293">
                  <c:v>7.0771480000000002</c:v>
                </c:pt>
                <c:pt idx="294">
                  <c:v>204.3047</c:v>
                </c:pt>
                <c:pt idx="295">
                  <c:v>244.50489999999999</c:v>
                </c:pt>
                <c:pt idx="296">
                  <c:v>255.70609999999999</c:v>
                </c:pt>
                <c:pt idx="297">
                  <c:v>248.85740000000001</c:v>
                </c:pt>
                <c:pt idx="298">
                  <c:v>149.8623</c:v>
                </c:pt>
                <c:pt idx="299">
                  <c:v>82.5</c:v>
                </c:pt>
                <c:pt idx="300">
                  <c:v>-5.4208980000000002</c:v>
                </c:pt>
                <c:pt idx="301">
                  <c:v>54.5</c:v>
                </c:pt>
                <c:pt idx="302">
                  <c:v>50.922849999999997</c:v>
                </c:pt>
                <c:pt idx="303">
                  <c:v>18</c:v>
                </c:pt>
                <c:pt idx="304">
                  <c:v>-37.125</c:v>
                </c:pt>
                <c:pt idx="305">
                  <c:v>96.25</c:v>
                </c:pt>
                <c:pt idx="306">
                  <c:v>45</c:v>
                </c:pt>
                <c:pt idx="307">
                  <c:v>175.75</c:v>
                </c:pt>
                <c:pt idx="308">
                  <c:v>94.875</c:v>
                </c:pt>
                <c:pt idx="309">
                  <c:v>-16.25</c:v>
                </c:pt>
                <c:pt idx="310">
                  <c:v>16.75</c:v>
                </c:pt>
                <c:pt idx="311">
                  <c:v>-5.125</c:v>
                </c:pt>
                <c:pt idx="312">
                  <c:v>79.121089999999995</c:v>
                </c:pt>
                <c:pt idx="313">
                  <c:v>57.125</c:v>
                </c:pt>
                <c:pt idx="314">
                  <c:v>-34.675780000000003</c:v>
                </c:pt>
                <c:pt idx="315">
                  <c:v>91</c:v>
                </c:pt>
                <c:pt idx="316">
                  <c:v>190.01560000000001</c:v>
                </c:pt>
                <c:pt idx="317">
                  <c:v>182.41210000000001</c:v>
                </c:pt>
                <c:pt idx="318">
                  <c:v>100.5625</c:v>
                </c:pt>
                <c:pt idx="319">
                  <c:v>347.66210000000001</c:v>
                </c:pt>
                <c:pt idx="320">
                  <c:v>400.5</c:v>
                </c:pt>
                <c:pt idx="321">
                  <c:v>457.5625</c:v>
                </c:pt>
                <c:pt idx="322">
                  <c:v>330.125</c:v>
                </c:pt>
                <c:pt idx="323">
                  <c:v>161.5625</c:v>
                </c:pt>
                <c:pt idx="324">
                  <c:v>171.875</c:v>
                </c:pt>
                <c:pt idx="325">
                  <c:v>68.492189999999994</c:v>
                </c:pt>
                <c:pt idx="326">
                  <c:v>55.875</c:v>
                </c:pt>
                <c:pt idx="327">
                  <c:v>66.117189999999994</c:v>
                </c:pt>
                <c:pt idx="328">
                  <c:v>82.375</c:v>
                </c:pt>
                <c:pt idx="329">
                  <c:v>93</c:v>
                </c:pt>
                <c:pt idx="330">
                  <c:v>85.507810000000006</c:v>
                </c:pt>
                <c:pt idx="331">
                  <c:v>240.875</c:v>
                </c:pt>
                <c:pt idx="332">
                  <c:v>169.66800000000001</c:v>
                </c:pt>
                <c:pt idx="333">
                  <c:v>161.1875</c:v>
                </c:pt>
                <c:pt idx="334">
                  <c:v>73.003910000000005</c:v>
                </c:pt>
                <c:pt idx="335">
                  <c:v>230.375</c:v>
                </c:pt>
                <c:pt idx="336">
                  <c:v>319.34379999999999</c:v>
                </c:pt>
                <c:pt idx="337">
                  <c:v>-104.8125</c:v>
                </c:pt>
                <c:pt idx="338">
                  <c:v>209.625</c:v>
                </c:pt>
                <c:pt idx="339">
                  <c:v>113.125</c:v>
                </c:pt>
                <c:pt idx="340">
                  <c:v>200.875</c:v>
                </c:pt>
                <c:pt idx="341">
                  <c:v>129.25</c:v>
                </c:pt>
                <c:pt idx="342">
                  <c:v>91.0625</c:v>
                </c:pt>
                <c:pt idx="343">
                  <c:v>128.375</c:v>
                </c:pt>
                <c:pt idx="344">
                  <c:v>61.5625</c:v>
                </c:pt>
                <c:pt idx="345">
                  <c:v>176.5</c:v>
                </c:pt>
                <c:pt idx="346">
                  <c:v>-49.6875</c:v>
                </c:pt>
                <c:pt idx="347">
                  <c:v>205.875</c:v>
                </c:pt>
                <c:pt idx="348">
                  <c:v>103.5625</c:v>
                </c:pt>
                <c:pt idx="349">
                  <c:v>236.6875</c:v>
                </c:pt>
                <c:pt idx="350">
                  <c:v>99.71875</c:v>
                </c:pt>
                <c:pt idx="351">
                  <c:v>41.0625</c:v>
                </c:pt>
                <c:pt idx="352">
                  <c:v>66.59375</c:v>
                </c:pt>
                <c:pt idx="353">
                  <c:v>77.625</c:v>
                </c:pt>
                <c:pt idx="354">
                  <c:v>63.375</c:v>
                </c:pt>
                <c:pt idx="355">
                  <c:v>-0.875</c:v>
                </c:pt>
                <c:pt idx="356">
                  <c:v>32.625</c:v>
                </c:pt>
                <c:pt idx="357">
                  <c:v>103</c:v>
                </c:pt>
                <c:pt idx="358">
                  <c:v>76.875</c:v>
                </c:pt>
                <c:pt idx="359">
                  <c:v>36.8125</c:v>
                </c:pt>
                <c:pt idx="360">
                  <c:v>138.625</c:v>
                </c:pt>
                <c:pt idx="361">
                  <c:v>56.4375</c:v>
                </c:pt>
                <c:pt idx="362">
                  <c:v>8.5</c:v>
                </c:pt>
                <c:pt idx="363">
                  <c:v>118.6846</c:v>
                </c:pt>
                <c:pt idx="364">
                  <c:v>148.6875</c:v>
                </c:pt>
                <c:pt idx="365">
                  <c:v>48.59375</c:v>
                </c:pt>
                <c:pt idx="366">
                  <c:v>63.5625</c:v>
                </c:pt>
                <c:pt idx="367">
                  <c:v>-49.191409999999998</c:v>
                </c:pt>
                <c:pt idx="368">
                  <c:v>186.5059</c:v>
                </c:pt>
                <c:pt idx="369">
                  <c:v>174.83009999999999</c:v>
                </c:pt>
                <c:pt idx="370">
                  <c:v>37.534179999999999</c:v>
                </c:pt>
                <c:pt idx="371">
                  <c:v>107.3135</c:v>
                </c:pt>
                <c:pt idx="372">
                  <c:v>174.7139</c:v>
                </c:pt>
                <c:pt idx="373">
                  <c:v>333.97460000000001</c:v>
                </c:pt>
                <c:pt idx="374">
                  <c:v>314.67090000000002</c:v>
                </c:pt>
                <c:pt idx="375">
                  <c:v>236.92769999999999</c:v>
                </c:pt>
                <c:pt idx="376">
                  <c:v>345.57810000000001</c:v>
                </c:pt>
                <c:pt idx="377">
                  <c:v>732.90819999999997</c:v>
                </c:pt>
                <c:pt idx="378">
                  <c:v>1141.588</c:v>
                </c:pt>
                <c:pt idx="379">
                  <c:v>1505.8009999999999</c:v>
                </c:pt>
                <c:pt idx="380">
                  <c:v>1344.4639999999999</c:v>
                </c:pt>
                <c:pt idx="381">
                  <c:v>829.79100000000005</c:v>
                </c:pt>
                <c:pt idx="382">
                  <c:v>745.40329999999994</c:v>
                </c:pt>
                <c:pt idx="383">
                  <c:v>761.5</c:v>
                </c:pt>
                <c:pt idx="384">
                  <c:v>638.67380000000003</c:v>
                </c:pt>
                <c:pt idx="385">
                  <c:v>839</c:v>
                </c:pt>
                <c:pt idx="386">
                  <c:v>936.02149999999995</c:v>
                </c:pt>
                <c:pt idx="387">
                  <c:v>1151.2570000000001</c:v>
                </c:pt>
                <c:pt idx="388">
                  <c:v>1324.932</c:v>
                </c:pt>
                <c:pt idx="389">
                  <c:v>1353.904</c:v>
                </c:pt>
                <c:pt idx="390">
                  <c:v>1476.1410000000001</c:v>
                </c:pt>
                <c:pt idx="391">
                  <c:v>1570.0509999999999</c:v>
                </c:pt>
                <c:pt idx="392">
                  <c:v>1804.742</c:v>
                </c:pt>
                <c:pt idx="393">
                  <c:v>1876.836</c:v>
                </c:pt>
                <c:pt idx="394">
                  <c:v>1936.11</c:v>
                </c:pt>
                <c:pt idx="395">
                  <c:v>2410.942</c:v>
                </c:pt>
                <c:pt idx="396">
                  <c:v>2745.14</c:v>
                </c:pt>
                <c:pt idx="397">
                  <c:v>3659.1</c:v>
                </c:pt>
                <c:pt idx="398">
                  <c:v>3759.2979999999998</c:v>
                </c:pt>
                <c:pt idx="399">
                  <c:v>2681.93</c:v>
                </c:pt>
                <c:pt idx="400">
                  <c:v>1718</c:v>
                </c:pt>
                <c:pt idx="401">
                  <c:v>1349.4860000000001</c:v>
                </c:pt>
                <c:pt idx="402">
                  <c:v>1150.1210000000001</c:v>
                </c:pt>
                <c:pt idx="403">
                  <c:v>1108.625</c:v>
                </c:pt>
                <c:pt idx="404">
                  <c:v>860.30859999999996</c:v>
                </c:pt>
                <c:pt idx="405">
                  <c:v>822.55269999999996</c:v>
                </c:pt>
                <c:pt idx="406">
                  <c:v>423.791</c:v>
                </c:pt>
                <c:pt idx="407">
                  <c:v>375.81740000000002</c:v>
                </c:pt>
                <c:pt idx="408">
                  <c:v>391.55470000000003</c:v>
                </c:pt>
                <c:pt idx="409">
                  <c:v>118.5625</c:v>
                </c:pt>
                <c:pt idx="410">
                  <c:v>77.430660000000003</c:v>
                </c:pt>
                <c:pt idx="411">
                  <c:v>-16.700199999999999</c:v>
                </c:pt>
                <c:pt idx="412">
                  <c:v>103.9131</c:v>
                </c:pt>
                <c:pt idx="413">
                  <c:v>189.03909999999999</c:v>
                </c:pt>
                <c:pt idx="414">
                  <c:v>192.88669999999999</c:v>
                </c:pt>
                <c:pt idx="415">
                  <c:v>277.53320000000002</c:v>
                </c:pt>
                <c:pt idx="416">
                  <c:v>244.65719999999999</c:v>
                </c:pt>
                <c:pt idx="417">
                  <c:v>416.75</c:v>
                </c:pt>
                <c:pt idx="418">
                  <c:v>291.45699999999999</c:v>
                </c:pt>
                <c:pt idx="419">
                  <c:v>112.0391</c:v>
                </c:pt>
                <c:pt idx="420">
                  <c:v>327.24799999999999</c:v>
                </c:pt>
                <c:pt idx="421">
                  <c:v>243.42580000000001</c:v>
                </c:pt>
                <c:pt idx="422">
                  <c:v>106.624</c:v>
                </c:pt>
                <c:pt idx="423">
                  <c:v>255.93260000000001</c:v>
                </c:pt>
                <c:pt idx="424">
                  <c:v>407.5625</c:v>
                </c:pt>
                <c:pt idx="425">
                  <c:v>179.1797</c:v>
                </c:pt>
                <c:pt idx="426">
                  <c:v>226.6309</c:v>
                </c:pt>
                <c:pt idx="427">
                  <c:v>131.8828</c:v>
                </c:pt>
                <c:pt idx="428">
                  <c:v>581.22270000000003</c:v>
                </c:pt>
                <c:pt idx="429">
                  <c:v>577.85550000000001</c:v>
                </c:pt>
                <c:pt idx="430">
                  <c:v>567.69730000000004</c:v>
                </c:pt>
                <c:pt idx="431">
                  <c:v>471.18549999999999</c:v>
                </c:pt>
                <c:pt idx="432">
                  <c:v>235.12010000000001</c:v>
                </c:pt>
                <c:pt idx="433">
                  <c:v>435.21679999999998</c:v>
                </c:pt>
                <c:pt idx="434">
                  <c:v>303.65530000000001</c:v>
                </c:pt>
                <c:pt idx="435">
                  <c:v>392.29539999999997</c:v>
                </c:pt>
                <c:pt idx="436">
                  <c:v>254.62350000000001</c:v>
                </c:pt>
                <c:pt idx="437">
                  <c:v>273.62599999999998</c:v>
                </c:pt>
                <c:pt idx="438">
                  <c:v>349.584</c:v>
                </c:pt>
                <c:pt idx="439">
                  <c:v>583.23239999999998</c:v>
                </c:pt>
                <c:pt idx="440">
                  <c:v>447.20209999999997</c:v>
                </c:pt>
                <c:pt idx="441">
                  <c:v>345.56880000000001</c:v>
                </c:pt>
                <c:pt idx="442">
                  <c:v>201.4297</c:v>
                </c:pt>
                <c:pt idx="443">
                  <c:v>353.37599999999998</c:v>
                </c:pt>
                <c:pt idx="444">
                  <c:v>293.7466</c:v>
                </c:pt>
                <c:pt idx="445">
                  <c:v>411.26369999999997</c:v>
                </c:pt>
                <c:pt idx="446">
                  <c:v>577.44970000000001</c:v>
                </c:pt>
                <c:pt idx="447">
                  <c:v>686.71040000000005</c:v>
                </c:pt>
                <c:pt idx="448">
                  <c:v>512.20609999999999</c:v>
                </c:pt>
                <c:pt idx="449">
                  <c:v>497.09280000000001</c:v>
                </c:pt>
                <c:pt idx="450">
                  <c:v>538.84469999999999</c:v>
                </c:pt>
                <c:pt idx="451">
                  <c:v>720.59469999999999</c:v>
                </c:pt>
                <c:pt idx="452">
                  <c:v>470.73050000000001</c:v>
                </c:pt>
                <c:pt idx="453">
                  <c:v>189.89160000000001</c:v>
                </c:pt>
                <c:pt idx="454">
                  <c:v>308.0557</c:v>
                </c:pt>
                <c:pt idx="455">
                  <c:v>387.36130000000003</c:v>
                </c:pt>
                <c:pt idx="456">
                  <c:v>540.65329999999994</c:v>
                </c:pt>
                <c:pt idx="457">
                  <c:v>480.59769999999997</c:v>
                </c:pt>
                <c:pt idx="458">
                  <c:v>213.93260000000001</c:v>
                </c:pt>
                <c:pt idx="459">
                  <c:v>220.3408</c:v>
                </c:pt>
                <c:pt idx="460">
                  <c:v>388.65039999999999</c:v>
                </c:pt>
                <c:pt idx="461">
                  <c:v>561.02440000000001</c:v>
                </c:pt>
                <c:pt idx="462">
                  <c:v>598.55179999999996</c:v>
                </c:pt>
                <c:pt idx="463">
                  <c:v>298.56150000000002</c:v>
                </c:pt>
                <c:pt idx="464">
                  <c:v>194.20359999999999</c:v>
                </c:pt>
                <c:pt idx="465">
                  <c:v>282.47559999999999</c:v>
                </c:pt>
                <c:pt idx="466">
                  <c:v>764.36130000000003</c:v>
                </c:pt>
                <c:pt idx="467">
                  <c:v>532.43989999999997</c:v>
                </c:pt>
                <c:pt idx="468">
                  <c:v>209.51949999999999</c:v>
                </c:pt>
                <c:pt idx="469">
                  <c:v>136.5488</c:v>
                </c:pt>
                <c:pt idx="470">
                  <c:v>210.9443</c:v>
                </c:pt>
                <c:pt idx="471">
                  <c:v>429.16649999999998</c:v>
                </c:pt>
                <c:pt idx="472">
                  <c:v>284.55130000000003</c:v>
                </c:pt>
                <c:pt idx="473">
                  <c:v>33.978520000000003</c:v>
                </c:pt>
                <c:pt idx="474">
                  <c:v>45.533200000000001</c:v>
                </c:pt>
                <c:pt idx="475">
                  <c:v>69.847170000000006</c:v>
                </c:pt>
                <c:pt idx="476">
                  <c:v>451.48829999999998</c:v>
                </c:pt>
                <c:pt idx="477">
                  <c:v>363.0566</c:v>
                </c:pt>
                <c:pt idx="478">
                  <c:v>210.93360000000001</c:v>
                </c:pt>
                <c:pt idx="479">
                  <c:v>236.3794</c:v>
                </c:pt>
                <c:pt idx="480">
                  <c:v>67.331050000000005</c:v>
                </c:pt>
                <c:pt idx="481">
                  <c:v>278.81009999999998</c:v>
                </c:pt>
                <c:pt idx="482">
                  <c:v>695.52200000000005</c:v>
                </c:pt>
                <c:pt idx="483">
                  <c:v>1900.9280000000001</c:v>
                </c:pt>
                <c:pt idx="484">
                  <c:v>4851.9650000000001</c:v>
                </c:pt>
                <c:pt idx="485">
                  <c:v>12421.98</c:v>
                </c:pt>
                <c:pt idx="486">
                  <c:v>23025.26</c:v>
                </c:pt>
                <c:pt idx="487">
                  <c:v>28122.25</c:v>
                </c:pt>
                <c:pt idx="488">
                  <c:v>22350.52</c:v>
                </c:pt>
                <c:pt idx="489">
                  <c:v>9855.3040000000001</c:v>
                </c:pt>
                <c:pt idx="490">
                  <c:v>1819.6369999999999</c:v>
                </c:pt>
                <c:pt idx="491">
                  <c:v>64.62012</c:v>
                </c:pt>
                <c:pt idx="492">
                  <c:v>25.578130000000002</c:v>
                </c:pt>
                <c:pt idx="493">
                  <c:v>1910.451</c:v>
                </c:pt>
                <c:pt idx="494">
                  <c:v>2114.018</c:v>
                </c:pt>
                <c:pt idx="495">
                  <c:v>262.416</c:v>
                </c:pt>
                <c:pt idx="496">
                  <c:v>-84.68262</c:v>
                </c:pt>
                <c:pt idx="497">
                  <c:v>32.608890000000002</c:v>
                </c:pt>
                <c:pt idx="498">
                  <c:v>253.79589999999999</c:v>
                </c:pt>
                <c:pt idx="499">
                  <c:v>301.709</c:v>
                </c:pt>
                <c:pt idx="500">
                  <c:v>39.295900000000003</c:v>
                </c:pt>
                <c:pt idx="501">
                  <c:v>9.9711909999999992</c:v>
                </c:pt>
                <c:pt idx="502">
                  <c:v>227.4829</c:v>
                </c:pt>
                <c:pt idx="503">
                  <c:v>488.4316</c:v>
                </c:pt>
                <c:pt idx="504">
                  <c:v>529.51660000000004</c:v>
                </c:pt>
                <c:pt idx="505">
                  <c:v>273.34469999999999</c:v>
                </c:pt>
                <c:pt idx="506">
                  <c:v>174.97120000000001</c:v>
                </c:pt>
                <c:pt idx="507">
                  <c:v>533.5566</c:v>
                </c:pt>
                <c:pt idx="508">
                  <c:v>513.87450000000001</c:v>
                </c:pt>
                <c:pt idx="509">
                  <c:v>545.68460000000005</c:v>
                </c:pt>
                <c:pt idx="510">
                  <c:v>175.30420000000001</c:v>
                </c:pt>
                <c:pt idx="511">
                  <c:v>314.16210000000001</c:v>
                </c:pt>
                <c:pt idx="512">
                  <c:v>586.49019999999996</c:v>
                </c:pt>
                <c:pt idx="513">
                  <c:v>664.375</c:v>
                </c:pt>
                <c:pt idx="514">
                  <c:v>625.42190000000005</c:v>
                </c:pt>
                <c:pt idx="515">
                  <c:v>723.32280000000003</c:v>
                </c:pt>
                <c:pt idx="516">
                  <c:v>1063.799</c:v>
                </c:pt>
                <c:pt idx="517">
                  <c:v>1653.521</c:v>
                </c:pt>
                <c:pt idx="518">
                  <c:v>1413.625</c:v>
                </c:pt>
                <c:pt idx="519">
                  <c:v>870.69780000000003</c:v>
                </c:pt>
                <c:pt idx="520">
                  <c:v>366.375</c:v>
                </c:pt>
                <c:pt idx="521">
                  <c:v>579.875</c:v>
                </c:pt>
                <c:pt idx="522">
                  <c:v>556.1875</c:v>
                </c:pt>
                <c:pt idx="523">
                  <c:v>393.25</c:v>
                </c:pt>
                <c:pt idx="524">
                  <c:v>300.80860000000001</c:v>
                </c:pt>
                <c:pt idx="525">
                  <c:v>426.14749999999998</c:v>
                </c:pt>
                <c:pt idx="526">
                  <c:v>782.43989999999997</c:v>
                </c:pt>
                <c:pt idx="527">
                  <c:v>1254.5219999999999</c:v>
                </c:pt>
                <c:pt idx="528">
                  <c:v>1601.9829999999999</c:v>
                </c:pt>
                <c:pt idx="529">
                  <c:v>1592.895</c:v>
                </c:pt>
                <c:pt idx="530">
                  <c:v>1347.9590000000001</c:v>
                </c:pt>
                <c:pt idx="531">
                  <c:v>717.89359999999999</c:v>
                </c:pt>
                <c:pt idx="532">
                  <c:v>397.3999</c:v>
                </c:pt>
                <c:pt idx="533">
                  <c:v>128.18549999999999</c:v>
                </c:pt>
                <c:pt idx="534">
                  <c:v>158.67869999999999</c:v>
                </c:pt>
                <c:pt idx="535">
                  <c:v>123.3047</c:v>
                </c:pt>
                <c:pt idx="536">
                  <c:v>168.8237</c:v>
                </c:pt>
                <c:pt idx="537">
                  <c:v>-8.7568359999999998</c:v>
                </c:pt>
                <c:pt idx="538">
                  <c:v>-3.5</c:v>
                </c:pt>
                <c:pt idx="539">
                  <c:v>159.5</c:v>
                </c:pt>
                <c:pt idx="540">
                  <c:v>36.5</c:v>
                </c:pt>
                <c:pt idx="541">
                  <c:v>226.75</c:v>
                </c:pt>
                <c:pt idx="542">
                  <c:v>56.25</c:v>
                </c:pt>
                <c:pt idx="543">
                  <c:v>109</c:v>
                </c:pt>
                <c:pt idx="544">
                  <c:v>120.5</c:v>
                </c:pt>
                <c:pt idx="545">
                  <c:v>73.25</c:v>
                </c:pt>
                <c:pt idx="546">
                  <c:v>-51.25</c:v>
                </c:pt>
                <c:pt idx="547">
                  <c:v>42</c:v>
                </c:pt>
                <c:pt idx="548">
                  <c:v>-27</c:v>
                </c:pt>
                <c:pt idx="549">
                  <c:v>206.375</c:v>
                </c:pt>
                <c:pt idx="550">
                  <c:v>107.625</c:v>
                </c:pt>
                <c:pt idx="551">
                  <c:v>73.5625</c:v>
                </c:pt>
                <c:pt idx="552">
                  <c:v>233.4375</c:v>
                </c:pt>
                <c:pt idx="553">
                  <c:v>250.75</c:v>
                </c:pt>
                <c:pt idx="554">
                  <c:v>137.3125</c:v>
                </c:pt>
                <c:pt idx="555">
                  <c:v>20.6875</c:v>
                </c:pt>
                <c:pt idx="556">
                  <c:v>118.1875</c:v>
                </c:pt>
                <c:pt idx="557">
                  <c:v>107.125</c:v>
                </c:pt>
                <c:pt idx="558">
                  <c:v>214.6875</c:v>
                </c:pt>
                <c:pt idx="559">
                  <c:v>11.125</c:v>
                </c:pt>
                <c:pt idx="560">
                  <c:v>123.5</c:v>
                </c:pt>
                <c:pt idx="561">
                  <c:v>103.125</c:v>
                </c:pt>
                <c:pt idx="562">
                  <c:v>-40.25</c:v>
                </c:pt>
                <c:pt idx="563">
                  <c:v>18.5</c:v>
                </c:pt>
                <c:pt idx="564">
                  <c:v>30.03125</c:v>
                </c:pt>
                <c:pt idx="565">
                  <c:v>74.5</c:v>
                </c:pt>
                <c:pt idx="566">
                  <c:v>-13</c:v>
                </c:pt>
                <c:pt idx="567">
                  <c:v>68.375</c:v>
                </c:pt>
                <c:pt idx="568">
                  <c:v>186.21879999999999</c:v>
                </c:pt>
                <c:pt idx="569">
                  <c:v>142.75</c:v>
                </c:pt>
                <c:pt idx="570">
                  <c:v>190</c:v>
                </c:pt>
                <c:pt idx="571">
                  <c:v>237.20310000000001</c:v>
                </c:pt>
                <c:pt idx="572">
                  <c:v>102.25</c:v>
                </c:pt>
                <c:pt idx="573">
                  <c:v>-6.421875</c:v>
                </c:pt>
                <c:pt idx="574">
                  <c:v>67.546880000000002</c:v>
                </c:pt>
                <c:pt idx="575">
                  <c:v>11.75</c:v>
                </c:pt>
                <c:pt idx="576">
                  <c:v>-12.20313</c:v>
                </c:pt>
                <c:pt idx="577">
                  <c:v>-1</c:v>
                </c:pt>
                <c:pt idx="578">
                  <c:v>132.25</c:v>
                </c:pt>
                <c:pt idx="579">
                  <c:v>164.25</c:v>
                </c:pt>
                <c:pt idx="580">
                  <c:v>108.5</c:v>
                </c:pt>
                <c:pt idx="581">
                  <c:v>250.25</c:v>
                </c:pt>
                <c:pt idx="582">
                  <c:v>66.6875</c:v>
                </c:pt>
                <c:pt idx="583">
                  <c:v>210.5</c:v>
                </c:pt>
                <c:pt idx="584">
                  <c:v>100.5625</c:v>
                </c:pt>
                <c:pt idx="585">
                  <c:v>111.75</c:v>
                </c:pt>
                <c:pt idx="586">
                  <c:v>73.234380000000002</c:v>
                </c:pt>
                <c:pt idx="587">
                  <c:v>190.84379999999999</c:v>
                </c:pt>
                <c:pt idx="588">
                  <c:v>129.76560000000001</c:v>
                </c:pt>
                <c:pt idx="589">
                  <c:v>29.34375</c:v>
                </c:pt>
                <c:pt idx="590">
                  <c:v>206.65629999999999</c:v>
                </c:pt>
                <c:pt idx="591">
                  <c:v>-17.75</c:v>
                </c:pt>
                <c:pt idx="592">
                  <c:v>167.625</c:v>
                </c:pt>
                <c:pt idx="593">
                  <c:v>28.375</c:v>
                </c:pt>
                <c:pt idx="594">
                  <c:v>32.125</c:v>
                </c:pt>
                <c:pt idx="595">
                  <c:v>40.375</c:v>
                </c:pt>
                <c:pt idx="596">
                  <c:v>-51.75</c:v>
                </c:pt>
                <c:pt idx="597">
                  <c:v>116.5</c:v>
                </c:pt>
                <c:pt idx="598">
                  <c:v>60.75</c:v>
                </c:pt>
                <c:pt idx="599">
                  <c:v>26.5</c:v>
                </c:pt>
                <c:pt idx="600">
                  <c:v>-5.15625</c:v>
                </c:pt>
                <c:pt idx="601">
                  <c:v>152.375</c:v>
                </c:pt>
                <c:pt idx="602">
                  <c:v>86.53125</c:v>
                </c:pt>
                <c:pt idx="603">
                  <c:v>118.3438</c:v>
                </c:pt>
                <c:pt idx="604">
                  <c:v>166.35939999999999</c:v>
                </c:pt>
                <c:pt idx="605">
                  <c:v>284.27339999999998</c:v>
                </c:pt>
                <c:pt idx="606">
                  <c:v>104.79689999999999</c:v>
                </c:pt>
                <c:pt idx="607">
                  <c:v>208.5547</c:v>
                </c:pt>
                <c:pt idx="608">
                  <c:v>94.6875</c:v>
                </c:pt>
                <c:pt idx="609">
                  <c:v>99.25</c:v>
                </c:pt>
                <c:pt idx="610">
                  <c:v>197.25</c:v>
                </c:pt>
                <c:pt idx="611">
                  <c:v>140.75</c:v>
                </c:pt>
                <c:pt idx="612">
                  <c:v>70.6875</c:v>
                </c:pt>
                <c:pt idx="613">
                  <c:v>128.34379999999999</c:v>
                </c:pt>
                <c:pt idx="614">
                  <c:v>113.17189999999999</c:v>
                </c:pt>
                <c:pt idx="615">
                  <c:v>113.8438</c:v>
                </c:pt>
                <c:pt idx="616">
                  <c:v>41.078130000000002</c:v>
                </c:pt>
                <c:pt idx="617">
                  <c:v>115.8359</c:v>
                </c:pt>
                <c:pt idx="618">
                  <c:v>22.921880000000002</c:v>
                </c:pt>
                <c:pt idx="619">
                  <c:v>117.7109</c:v>
                </c:pt>
                <c:pt idx="620">
                  <c:v>94.265630000000002</c:v>
                </c:pt>
                <c:pt idx="621">
                  <c:v>108.25</c:v>
                </c:pt>
                <c:pt idx="622">
                  <c:v>80.5</c:v>
                </c:pt>
                <c:pt idx="623">
                  <c:v>88.28125</c:v>
                </c:pt>
                <c:pt idx="624">
                  <c:v>129.75</c:v>
                </c:pt>
                <c:pt idx="625">
                  <c:v>-53.46875</c:v>
                </c:pt>
                <c:pt idx="626">
                  <c:v>122.25</c:v>
                </c:pt>
                <c:pt idx="627">
                  <c:v>85.875</c:v>
                </c:pt>
                <c:pt idx="628">
                  <c:v>94.25</c:v>
                </c:pt>
                <c:pt idx="629">
                  <c:v>24.5</c:v>
                </c:pt>
                <c:pt idx="630">
                  <c:v>191</c:v>
                </c:pt>
                <c:pt idx="631">
                  <c:v>-35.75</c:v>
                </c:pt>
                <c:pt idx="632">
                  <c:v>299.5</c:v>
                </c:pt>
                <c:pt idx="633">
                  <c:v>109.625</c:v>
                </c:pt>
                <c:pt idx="634">
                  <c:v>144.625</c:v>
                </c:pt>
                <c:pt idx="635">
                  <c:v>169.875</c:v>
                </c:pt>
                <c:pt idx="636">
                  <c:v>108.25</c:v>
                </c:pt>
                <c:pt idx="637">
                  <c:v>81</c:v>
                </c:pt>
                <c:pt idx="638">
                  <c:v>-16.9375</c:v>
                </c:pt>
                <c:pt idx="639">
                  <c:v>26.765630000000002</c:v>
                </c:pt>
                <c:pt idx="640">
                  <c:v>92.164060000000006</c:v>
                </c:pt>
                <c:pt idx="641">
                  <c:v>11.03125</c:v>
                </c:pt>
                <c:pt idx="642">
                  <c:v>100.3047</c:v>
                </c:pt>
                <c:pt idx="643">
                  <c:v>69.257810000000006</c:v>
                </c:pt>
                <c:pt idx="644">
                  <c:v>147.51560000000001</c:v>
                </c:pt>
                <c:pt idx="645">
                  <c:v>128.48439999999999</c:v>
                </c:pt>
                <c:pt idx="646">
                  <c:v>133.55080000000001</c:v>
                </c:pt>
                <c:pt idx="647">
                  <c:v>117.4922</c:v>
                </c:pt>
                <c:pt idx="648">
                  <c:v>128.73830000000001</c:v>
                </c:pt>
                <c:pt idx="649">
                  <c:v>261.875</c:v>
                </c:pt>
                <c:pt idx="650">
                  <c:v>100.95310000000001</c:v>
                </c:pt>
                <c:pt idx="651">
                  <c:v>330.875</c:v>
                </c:pt>
                <c:pt idx="652">
                  <c:v>199.32810000000001</c:v>
                </c:pt>
                <c:pt idx="653">
                  <c:v>253.5</c:v>
                </c:pt>
                <c:pt idx="654">
                  <c:v>184.875</c:v>
                </c:pt>
                <c:pt idx="655">
                  <c:v>283.75</c:v>
                </c:pt>
                <c:pt idx="656">
                  <c:v>131.875</c:v>
                </c:pt>
                <c:pt idx="657">
                  <c:v>30.3125</c:v>
                </c:pt>
                <c:pt idx="658">
                  <c:v>57.382809999999999</c:v>
                </c:pt>
                <c:pt idx="659">
                  <c:v>204.17580000000001</c:v>
                </c:pt>
                <c:pt idx="660">
                  <c:v>107.2578</c:v>
                </c:pt>
                <c:pt idx="661">
                  <c:v>254.94919999999999</c:v>
                </c:pt>
                <c:pt idx="662">
                  <c:v>347.85939999999999</c:v>
                </c:pt>
                <c:pt idx="663">
                  <c:v>146.10740000000001</c:v>
                </c:pt>
                <c:pt idx="664">
                  <c:v>202.9307</c:v>
                </c:pt>
                <c:pt idx="665">
                  <c:v>223.89750000000001</c:v>
                </c:pt>
                <c:pt idx="666">
                  <c:v>349.4033</c:v>
                </c:pt>
                <c:pt idx="667">
                  <c:v>305.76459999999997</c:v>
                </c:pt>
                <c:pt idx="668">
                  <c:v>324.47359999999998</c:v>
                </c:pt>
                <c:pt idx="669">
                  <c:v>326.66800000000001</c:v>
                </c:pt>
                <c:pt idx="670">
                  <c:v>251.87299999999999</c:v>
                </c:pt>
                <c:pt idx="671">
                  <c:v>292.36520000000002</c:v>
                </c:pt>
                <c:pt idx="672">
                  <c:v>418.77339999999998</c:v>
                </c:pt>
                <c:pt idx="673">
                  <c:v>456.16210000000001</c:v>
                </c:pt>
                <c:pt idx="674">
                  <c:v>494.10939999999999</c:v>
                </c:pt>
                <c:pt idx="675">
                  <c:v>470.62009999999998</c:v>
                </c:pt>
                <c:pt idx="676">
                  <c:v>282.71969999999999</c:v>
                </c:pt>
                <c:pt idx="677">
                  <c:v>304.71679999999998</c:v>
                </c:pt>
                <c:pt idx="678">
                  <c:v>88.505859999999998</c:v>
                </c:pt>
                <c:pt idx="679">
                  <c:v>129.12110000000001</c:v>
                </c:pt>
                <c:pt idx="680">
                  <c:v>340.77929999999998</c:v>
                </c:pt>
                <c:pt idx="681">
                  <c:v>308.38479999999998</c:v>
                </c:pt>
                <c:pt idx="682">
                  <c:v>233.4512</c:v>
                </c:pt>
                <c:pt idx="683">
                  <c:v>334.96089999999998</c:v>
                </c:pt>
                <c:pt idx="684">
                  <c:v>351.89839999999998</c:v>
                </c:pt>
                <c:pt idx="685">
                  <c:v>505.53910000000002</c:v>
                </c:pt>
                <c:pt idx="686">
                  <c:v>462.17579999999998</c:v>
                </c:pt>
                <c:pt idx="687">
                  <c:v>617.85940000000005</c:v>
                </c:pt>
                <c:pt idx="688">
                  <c:v>748.06050000000005</c:v>
                </c:pt>
                <c:pt idx="689">
                  <c:v>686.08010000000002</c:v>
                </c:pt>
                <c:pt idx="690">
                  <c:v>537.37890000000004</c:v>
                </c:pt>
                <c:pt idx="691">
                  <c:v>819.51459999999997</c:v>
                </c:pt>
                <c:pt idx="692">
                  <c:v>828.46680000000003</c:v>
                </c:pt>
                <c:pt idx="693">
                  <c:v>963.3066</c:v>
                </c:pt>
                <c:pt idx="694">
                  <c:v>887.34960000000001</c:v>
                </c:pt>
                <c:pt idx="695">
                  <c:v>997.38279999999997</c:v>
                </c:pt>
                <c:pt idx="696">
                  <c:v>1021.447</c:v>
                </c:pt>
                <c:pt idx="697">
                  <c:v>941.63869999999997</c:v>
                </c:pt>
                <c:pt idx="698">
                  <c:v>1192.846</c:v>
                </c:pt>
                <c:pt idx="699">
                  <c:v>1238.9570000000001</c:v>
                </c:pt>
                <c:pt idx="700">
                  <c:v>1258.414</c:v>
                </c:pt>
                <c:pt idx="701">
                  <c:v>1420.194</c:v>
                </c:pt>
                <c:pt idx="702">
                  <c:v>1346.3779999999999</c:v>
                </c:pt>
                <c:pt idx="703">
                  <c:v>1410.646</c:v>
                </c:pt>
                <c:pt idx="704">
                  <c:v>1503.779</c:v>
                </c:pt>
                <c:pt idx="705">
                  <c:v>1544.9280000000001</c:v>
                </c:pt>
                <c:pt idx="706">
                  <c:v>1723.9549999999999</c:v>
                </c:pt>
                <c:pt idx="707">
                  <c:v>1752.133</c:v>
                </c:pt>
                <c:pt idx="708">
                  <c:v>1815.4159999999999</c:v>
                </c:pt>
                <c:pt idx="709">
                  <c:v>2245.0549999999998</c:v>
                </c:pt>
                <c:pt idx="710">
                  <c:v>2216.2750000000001</c:v>
                </c:pt>
                <c:pt idx="711">
                  <c:v>2239.835</c:v>
                </c:pt>
                <c:pt idx="712">
                  <c:v>2445.4769999999999</c:v>
                </c:pt>
                <c:pt idx="713">
                  <c:v>2590.4029999999998</c:v>
                </c:pt>
                <c:pt idx="714">
                  <c:v>2698.2919999999999</c:v>
                </c:pt>
                <c:pt idx="715">
                  <c:v>2681.2890000000002</c:v>
                </c:pt>
                <c:pt idx="716">
                  <c:v>2989.2179999999998</c:v>
                </c:pt>
                <c:pt idx="717">
                  <c:v>3189.7289999999998</c:v>
                </c:pt>
                <c:pt idx="718">
                  <c:v>3046.482</c:v>
                </c:pt>
                <c:pt idx="719">
                  <c:v>3295.2339999999999</c:v>
                </c:pt>
                <c:pt idx="720">
                  <c:v>3254.1590000000001</c:v>
                </c:pt>
                <c:pt idx="721">
                  <c:v>3680.547</c:v>
                </c:pt>
                <c:pt idx="722">
                  <c:v>3918.7750000000001</c:v>
                </c:pt>
                <c:pt idx="723">
                  <c:v>3944.42</c:v>
                </c:pt>
                <c:pt idx="724">
                  <c:v>4277.9780000000001</c:v>
                </c:pt>
                <c:pt idx="725">
                  <c:v>4081.8020000000001</c:v>
                </c:pt>
                <c:pt idx="726">
                  <c:v>4304.4610000000002</c:v>
                </c:pt>
                <c:pt idx="727">
                  <c:v>4561.1859999999997</c:v>
                </c:pt>
                <c:pt idx="728">
                  <c:v>4707.2610000000004</c:v>
                </c:pt>
                <c:pt idx="729">
                  <c:v>4930.0510000000004</c:v>
                </c:pt>
                <c:pt idx="730">
                  <c:v>5303.0079999999998</c:v>
                </c:pt>
                <c:pt idx="731">
                  <c:v>5616.3549999999996</c:v>
                </c:pt>
                <c:pt idx="732">
                  <c:v>6270.5649999999996</c:v>
                </c:pt>
                <c:pt idx="733">
                  <c:v>6292.2640000000001</c:v>
                </c:pt>
                <c:pt idx="734">
                  <c:v>6640.94</c:v>
                </c:pt>
                <c:pt idx="735">
                  <c:v>7246.0060000000003</c:v>
                </c:pt>
                <c:pt idx="736">
                  <c:v>7856.3010000000004</c:v>
                </c:pt>
                <c:pt idx="737">
                  <c:v>8475.7919999999995</c:v>
                </c:pt>
                <c:pt idx="738">
                  <c:v>9506.3340000000007</c:v>
                </c:pt>
                <c:pt idx="739">
                  <c:v>10748.98</c:v>
                </c:pt>
                <c:pt idx="740">
                  <c:v>12618.38</c:v>
                </c:pt>
                <c:pt idx="741">
                  <c:v>12914.6</c:v>
                </c:pt>
                <c:pt idx="742">
                  <c:v>12790.21</c:v>
                </c:pt>
                <c:pt idx="743">
                  <c:v>12998.74</c:v>
                </c:pt>
                <c:pt idx="744">
                  <c:v>13911.77</c:v>
                </c:pt>
                <c:pt idx="745">
                  <c:v>14745.38</c:v>
                </c:pt>
                <c:pt idx="746">
                  <c:v>15578.81</c:v>
                </c:pt>
                <c:pt idx="747">
                  <c:v>17693.39</c:v>
                </c:pt>
                <c:pt idx="748">
                  <c:v>21123.43</c:v>
                </c:pt>
                <c:pt idx="749">
                  <c:v>21617.49</c:v>
                </c:pt>
                <c:pt idx="750">
                  <c:v>20349.12</c:v>
                </c:pt>
                <c:pt idx="751">
                  <c:v>19596.45</c:v>
                </c:pt>
                <c:pt idx="752">
                  <c:v>20707.46</c:v>
                </c:pt>
                <c:pt idx="753">
                  <c:v>21850.23</c:v>
                </c:pt>
                <c:pt idx="754">
                  <c:v>22728.79</c:v>
                </c:pt>
                <c:pt idx="755">
                  <c:v>26040.95</c:v>
                </c:pt>
                <c:pt idx="756">
                  <c:v>32316.84</c:v>
                </c:pt>
                <c:pt idx="757">
                  <c:v>34514.769999999997</c:v>
                </c:pt>
                <c:pt idx="758">
                  <c:v>31423.42</c:v>
                </c:pt>
                <c:pt idx="759">
                  <c:v>29667.49</c:v>
                </c:pt>
                <c:pt idx="760">
                  <c:v>30682.91</c:v>
                </c:pt>
                <c:pt idx="761">
                  <c:v>32763.84</c:v>
                </c:pt>
                <c:pt idx="762">
                  <c:v>33957.78</c:v>
                </c:pt>
                <c:pt idx="763">
                  <c:v>39711.589999999997</c:v>
                </c:pt>
                <c:pt idx="764">
                  <c:v>51645.61</c:v>
                </c:pt>
                <c:pt idx="765">
                  <c:v>58799.76</c:v>
                </c:pt>
                <c:pt idx="766">
                  <c:v>53672.85</c:v>
                </c:pt>
                <c:pt idx="767">
                  <c:v>48105.43</c:v>
                </c:pt>
                <c:pt idx="768">
                  <c:v>49615.839999999997</c:v>
                </c:pt>
                <c:pt idx="769">
                  <c:v>53775.46</c:v>
                </c:pt>
                <c:pt idx="770">
                  <c:v>56116.1</c:v>
                </c:pt>
                <c:pt idx="771">
                  <c:v>60077.96</c:v>
                </c:pt>
                <c:pt idx="772">
                  <c:v>60189.05</c:v>
                </c:pt>
                <c:pt idx="773">
                  <c:v>60274.98</c:v>
                </c:pt>
                <c:pt idx="774">
                  <c:v>60395.7</c:v>
                </c:pt>
                <c:pt idx="775">
                  <c:v>60480.08</c:v>
                </c:pt>
                <c:pt idx="776">
                  <c:v>60585.919999999998</c:v>
                </c:pt>
                <c:pt idx="777">
                  <c:v>60672.54</c:v>
                </c:pt>
                <c:pt idx="778">
                  <c:v>29271.08</c:v>
                </c:pt>
                <c:pt idx="779">
                  <c:v>15264.17</c:v>
                </c:pt>
                <c:pt idx="780">
                  <c:v>11935.85</c:v>
                </c:pt>
                <c:pt idx="781">
                  <c:v>9643.9599999999991</c:v>
                </c:pt>
                <c:pt idx="782">
                  <c:v>7142.0739999999996</c:v>
                </c:pt>
                <c:pt idx="783">
                  <c:v>6079.6310000000003</c:v>
                </c:pt>
                <c:pt idx="784">
                  <c:v>5157.433</c:v>
                </c:pt>
                <c:pt idx="785">
                  <c:v>3276.0990000000002</c:v>
                </c:pt>
                <c:pt idx="786">
                  <c:v>2582.904</c:v>
                </c:pt>
                <c:pt idx="787">
                  <c:v>2261.9630000000002</c:v>
                </c:pt>
                <c:pt idx="788">
                  <c:v>1207.8009999999999</c:v>
                </c:pt>
                <c:pt idx="789">
                  <c:v>294.00049999999999</c:v>
                </c:pt>
                <c:pt idx="790">
                  <c:v>27.345459999999999</c:v>
                </c:pt>
                <c:pt idx="791">
                  <c:v>402.5</c:v>
                </c:pt>
                <c:pt idx="792">
                  <c:v>-136.5</c:v>
                </c:pt>
                <c:pt idx="793">
                  <c:v>125.5</c:v>
                </c:pt>
                <c:pt idx="794">
                  <c:v>40</c:v>
                </c:pt>
                <c:pt idx="795">
                  <c:v>109.125</c:v>
                </c:pt>
                <c:pt idx="796">
                  <c:v>230.25</c:v>
                </c:pt>
                <c:pt idx="797">
                  <c:v>188.125</c:v>
                </c:pt>
                <c:pt idx="798">
                  <c:v>-57.5</c:v>
                </c:pt>
                <c:pt idx="799">
                  <c:v>108</c:v>
                </c:pt>
                <c:pt idx="800">
                  <c:v>-0.5</c:v>
                </c:pt>
                <c:pt idx="801">
                  <c:v>59</c:v>
                </c:pt>
                <c:pt idx="802">
                  <c:v>-8.5</c:v>
                </c:pt>
                <c:pt idx="803">
                  <c:v>113</c:v>
                </c:pt>
                <c:pt idx="804">
                  <c:v>7.75</c:v>
                </c:pt>
                <c:pt idx="805">
                  <c:v>73.5</c:v>
                </c:pt>
                <c:pt idx="806">
                  <c:v>-39.5</c:v>
                </c:pt>
                <c:pt idx="807">
                  <c:v>247.625</c:v>
                </c:pt>
                <c:pt idx="808">
                  <c:v>29</c:v>
                </c:pt>
                <c:pt idx="809">
                  <c:v>159.75</c:v>
                </c:pt>
                <c:pt idx="810">
                  <c:v>50.625</c:v>
                </c:pt>
                <c:pt idx="811">
                  <c:v>99</c:v>
                </c:pt>
                <c:pt idx="812">
                  <c:v>95.125</c:v>
                </c:pt>
                <c:pt idx="813">
                  <c:v>210.125</c:v>
                </c:pt>
                <c:pt idx="814">
                  <c:v>152</c:v>
                </c:pt>
                <c:pt idx="815">
                  <c:v>22</c:v>
                </c:pt>
                <c:pt idx="816">
                  <c:v>150.25</c:v>
                </c:pt>
                <c:pt idx="817">
                  <c:v>-12.125</c:v>
                </c:pt>
                <c:pt idx="818">
                  <c:v>148.375</c:v>
                </c:pt>
                <c:pt idx="819">
                  <c:v>68.625</c:v>
                </c:pt>
                <c:pt idx="820">
                  <c:v>-42.875</c:v>
                </c:pt>
                <c:pt idx="821">
                  <c:v>163.5</c:v>
                </c:pt>
                <c:pt idx="822">
                  <c:v>-23.75</c:v>
                </c:pt>
                <c:pt idx="823">
                  <c:v>25</c:v>
                </c:pt>
                <c:pt idx="824">
                  <c:v>11</c:v>
                </c:pt>
                <c:pt idx="825">
                  <c:v>-6.625</c:v>
                </c:pt>
                <c:pt idx="826">
                  <c:v>20.5625</c:v>
                </c:pt>
                <c:pt idx="827">
                  <c:v>11.375</c:v>
                </c:pt>
                <c:pt idx="828">
                  <c:v>-11.6875</c:v>
                </c:pt>
                <c:pt idx="829">
                  <c:v>4.5</c:v>
                </c:pt>
                <c:pt idx="830">
                  <c:v>3.375</c:v>
                </c:pt>
                <c:pt idx="831">
                  <c:v>10.625</c:v>
                </c:pt>
                <c:pt idx="832">
                  <c:v>2.25</c:v>
                </c:pt>
                <c:pt idx="833">
                  <c:v>14.375</c:v>
                </c:pt>
                <c:pt idx="834">
                  <c:v>7.125</c:v>
                </c:pt>
                <c:pt idx="835">
                  <c:v>2</c:v>
                </c:pt>
                <c:pt idx="836">
                  <c:v>18.5</c:v>
                </c:pt>
                <c:pt idx="837">
                  <c:v>-7.75</c:v>
                </c:pt>
                <c:pt idx="838">
                  <c:v>-53.5</c:v>
                </c:pt>
                <c:pt idx="839">
                  <c:v>-20.75</c:v>
                </c:pt>
                <c:pt idx="840">
                  <c:v>9.5</c:v>
                </c:pt>
                <c:pt idx="841">
                  <c:v>-30.75</c:v>
                </c:pt>
                <c:pt idx="842">
                  <c:v>21</c:v>
                </c:pt>
                <c:pt idx="843">
                  <c:v>165</c:v>
                </c:pt>
                <c:pt idx="844">
                  <c:v>-160.5</c:v>
                </c:pt>
                <c:pt idx="845">
                  <c:v>203</c:v>
                </c:pt>
                <c:pt idx="846">
                  <c:v>207.875</c:v>
                </c:pt>
                <c:pt idx="847">
                  <c:v>21.75</c:v>
                </c:pt>
                <c:pt idx="848">
                  <c:v>105.375</c:v>
                </c:pt>
                <c:pt idx="849">
                  <c:v>-29.5</c:v>
                </c:pt>
                <c:pt idx="850">
                  <c:v>209.5</c:v>
                </c:pt>
                <c:pt idx="851">
                  <c:v>-177.25</c:v>
                </c:pt>
                <c:pt idx="852">
                  <c:v>-199</c:v>
                </c:pt>
                <c:pt idx="853">
                  <c:v>-327</c:v>
                </c:pt>
                <c:pt idx="854">
                  <c:v>414.11959999999999</c:v>
                </c:pt>
                <c:pt idx="855">
                  <c:v>2114.8110000000001</c:v>
                </c:pt>
                <c:pt idx="856">
                  <c:v>3391.9380000000001</c:v>
                </c:pt>
                <c:pt idx="857">
                  <c:v>5976.6660000000002</c:v>
                </c:pt>
                <c:pt idx="858">
                  <c:v>8208.4150000000009</c:v>
                </c:pt>
                <c:pt idx="859">
                  <c:v>10964.87</c:v>
                </c:pt>
                <c:pt idx="860">
                  <c:v>57649.15</c:v>
                </c:pt>
                <c:pt idx="861">
                  <c:v>57711.39</c:v>
                </c:pt>
                <c:pt idx="862">
                  <c:v>57748.08</c:v>
                </c:pt>
                <c:pt idx="863">
                  <c:v>57789.94</c:v>
                </c:pt>
                <c:pt idx="864">
                  <c:v>57833.93</c:v>
                </c:pt>
                <c:pt idx="865">
                  <c:v>57872.09</c:v>
                </c:pt>
                <c:pt idx="866">
                  <c:v>57880.98</c:v>
                </c:pt>
                <c:pt idx="867">
                  <c:v>57803.23</c:v>
                </c:pt>
                <c:pt idx="868">
                  <c:v>57749.01</c:v>
                </c:pt>
                <c:pt idx="869">
                  <c:v>57609.88</c:v>
                </c:pt>
                <c:pt idx="870">
                  <c:v>57427.03</c:v>
                </c:pt>
                <c:pt idx="871">
                  <c:v>44744.24</c:v>
                </c:pt>
                <c:pt idx="872">
                  <c:v>53643.39</c:v>
                </c:pt>
                <c:pt idx="873">
                  <c:v>56875.25</c:v>
                </c:pt>
                <c:pt idx="874">
                  <c:v>56690.95</c:v>
                </c:pt>
                <c:pt idx="875">
                  <c:v>56401.03</c:v>
                </c:pt>
                <c:pt idx="876">
                  <c:v>56067.23</c:v>
                </c:pt>
                <c:pt idx="877">
                  <c:v>55709.05</c:v>
                </c:pt>
                <c:pt idx="878">
                  <c:v>55300.75</c:v>
                </c:pt>
                <c:pt idx="879">
                  <c:v>54897.24</c:v>
                </c:pt>
                <c:pt idx="880">
                  <c:v>54557.17</c:v>
                </c:pt>
                <c:pt idx="881">
                  <c:v>54064.58</c:v>
                </c:pt>
                <c:pt idx="882">
                  <c:v>53538.01</c:v>
                </c:pt>
                <c:pt idx="883">
                  <c:v>52764.2</c:v>
                </c:pt>
                <c:pt idx="884">
                  <c:v>52331.87</c:v>
                </c:pt>
                <c:pt idx="885">
                  <c:v>51839.95</c:v>
                </c:pt>
                <c:pt idx="886">
                  <c:v>51905.59</c:v>
                </c:pt>
                <c:pt idx="887">
                  <c:v>52014.38</c:v>
                </c:pt>
                <c:pt idx="888">
                  <c:v>52191.59</c:v>
                </c:pt>
                <c:pt idx="889">
                  <c:v>52308.51</c:v>
                </c:pt>
                <c:pt idx="890">
                  <c:v>52512.43</c:v>
                </c:pt>
                <c:pt idx="891">
                  <c:v>52627.93</c:v>
                </c:pt>
                <c:pt idx="892">
                  <c:v>52768.2</c:v>
                </c:pt>
                <c:pt idx="893">
                  <c:v>52887.05</c:v>
                </c:pt>
                <c:pt idx="894">
                  <c:v>52946.33</c:v>
                </c:pt>
                <c:pt idx="895">
                  <c:v>52965.07</c:v>
                </c:pt>
                <c:pt idx="896">
                  <c:v>53023.46</c:v>
                </c:pt>
                <c:pt idx="897">
                  <c:v>52990.89</c:v>
                </c:pt>
                <c:pt idx="898">
                  <c:v>52962.06</c:v>
                </c:pt>
                <c:pt idx="899">
                  <c:v>52888.55</c:v>
                </c:pt>
                <c:pt idx="900">
                  <c:v>52798.82</c:v>
                </c:pt>
                <c:pt idx="901">
                  <c:v>52662.54</c:v>
                </c:pt>
                <c:pt idx="902">
                  <c:v>52444.57</c:v>
                </c:pt>
                <c:pt idx="903">
                  <c:v>52257.02</c:v>
                </c:pt>
                <c:pt idx="904">
                  <c:v>52097.38</c:v>
                </c:pt>
                <c:pt idx="905">
                  <c:v>51914.04</c:v>
                </c:pt>
                <c:pt idx="906">
                  <c:v>51769.66</c:v>
                </c:pt>
                <c:pt idx="907">
                  <c:v>51603.7</c:v>
                </c:pt>
                <c:pt idx="908">
                  <c:v>51411.9</c:v>
                </c:pt>
                <c:pt idx="909">
                  <c:v>51115.03</c:v>
                </c:pt>
                <c:pt idx="910">
                  <c:v>50802.8</c:v>
                </c:pt>
                <c:pt idx="911">
                  <c:v>50403.65</c:v>
                </c:pt>
                <c:pt idx="912">
                  <c:v>50293.88</c:v>
                </c:pt>
                <c:pt idx="913">
                  <c:v>50168.59</c:v>
                </c:pt>
                <c:pt idx="914">
                  <c:v>50339.76</c:v>
                </c:pt>
                <c:pt idx="915">
                  <c:v>50517.45</c:v>
                </c:pt>
                <c:pt idx="916">
                  <c:v>50669.73</c:v>
                </c:pt>
                <c:pt idx="917">
                  <c:v>50858.01</c:v>
                </c:pt>
                <c:pt idx="918">
                  <c:v>48994.86</c:v>
                </c:pt>
                <c:pt idx="919">
                  <c:v>40399.620000000003</c:v>
                </c:pt>
                <c:pt idx="920">
                  <c:v>35576.639999999999</c:v>
                </c:pt>
                <c:pt idx="921">
                  <c:v>34671.82</c:v>
                </c:pt>
                <c:pt idx="922">
                  <c:v>37362.74</c:v>
                </c:pt>
                <c:pt idx="923">
                  <c:v>39837.65</c:v>
                </c:pt>
                <c:pt idx="924">
                  <c:v>36531.54</c:v>
                </c:pt>
                <c:pt idx="925">
                  <c:v>29629.99</c:v>
                </c:pt>
                <c:pt idx="926">
                  <c:v>24440.76</c:v>
                </c:pt>
                <c:pt idx="927">
                  <c:v>21122.13</c:v>
                </c:pt>
                <c:pt idx="928">
                  <c:v>19507.03</c:v>
                </c:pt>
                <c:pt idx="929">
                  <c:v>20119.740000000002</c:v>
                </c:pt>
                <c:pt idx="930">
                  <c:v>20762.77</c:v>
                </c:pt>
                <c:pt idx="931">
                  <c:v>18896</c:v>
                </c:pt>
                <c:pt idx="932">
                  <c:v>15284.7</c:v>
                </c:pt>
                <c:pt idx="933">
                  <c:v>12167.59</c:v>
                </c:pt>
                <c:pt idx="934">
                  <c:v>9935.1090000000004</c:v>
                </c:pt>
                <c:pt idx="935">
                  <c:v>8569.6170000000002</c:v>
                </c:pt>
                <c:pt idx="936">
                  <c:v>7836.9949999999999</c:v>
                </c:pt>
                <c:pt idx="937">
                  <c:v>7799.6189999999997</c:v>
                </c:pt>
                <c:pt idx="938">
                  <c:v>6847.549</c:v>
                </c:pt>
                <c:pt idx="939">
                  <c:v>5165.8270000000002</c:v>
                </c:pt>
                <c:pt idx="940">
                  <c:v>4028.5059999999999</c:v>
                </c:pt>
                <c:pt idx="941">
                  <c:v>3029.828</c:v>
                </c:pt>
                <c:pt idx="942">
                  <c:v>2753.7869999999998</c:v>
                </c:pt>
                <c:pt idx="943">
                  <c:v>2514.732</c:v>
                </c:pt>
                <c:pt idx="944">
                  <c:v>2402.1509999999998</c:v>
                </c:pt>
                <c:pt idx="945">
                  <c:v>2533.2249999999999</c:v>
                </c:pt>
                <c:pt idx="946">
                  <c:v>1897.4839999999999</c:v>
                </c:pt>
                <c:pt idx="947">
                  <c:v>1558.386</c:v>
                </c:pt>
                <c:pt idx="948">
                  <c:v>1028.3209999999999</c:v>
                </c:pt>
                <c:pt idx="949">
                  <c:v>1031.8589999999999</c:v>
                </c:pt>
                <c:pt idx="950">
                  <c:v>835.64940000000001</c:v>
                </c:pt>
                <c:pt idx="951">
                  <c:v>791.98239999999998</c:v>
                </c:pt>
                <c:pt idx="952">
                  <c:v>589.41210000000001</c:v>
                </c:pt>
                <c:pt idx="953">
                  <c:v>264.24220000000003</c:v>
                </c:pt>
                <c:pt idx="954">
                  <c:v>169.71289999999999</c:v>
                </c:pt>
                <c:pt idx="955">
                  <c:v>-56.352539999999998</c:v>
                </c:pt>
                <c:pt idx="956">
                  <c:v>141</c:v>
                </c:pt>
                <c:pt idx="957">
                  <c:v>-41.75</c:v>
                </c:pt>
                <c:pt idx="958">
                  <c:v>79</c:v>
                </c:pt>
                <c:pt idx="959">
                  <c:v>42.75</c:v>
                </c:pt>
                <c:pt idx="960">
                  <c:v>42</c:v>
                </c:pt>
                <c:pt idx="961">
                  <c:v>21.5</c:v>
                </c:pt>
                <c:pt idx="962">
                  <c:v>-28</c:v>
                </c:pt>
                <c:pt idx="963">
                  <c:v>-20.5</c:v>
                </c:pt>
                <c:pt idx="964">
                  <c:v>29.5</c:v>
                </c:pt>
                <c:pt idx="965">
                  <c:v>120</c:v>
                </c:pt>
                <c:pt idx="966">
                  <c:v>-11.75</c:v>
                </c:pt>
                <c:pt idx="967">
                  <c:v>37.5</c:v>
                </c:pt>
                <c:pt idx="968">
                  <c:v>-1.5</c:v>
                </c:pt>
                <c:pt idx="969">
                  <c:v>100</c:v>
                </c:pt>
                <c:pt idx="970">
                  <c:v>30</c:v>
                </c:pt>
                <c:pt idx="971">
                  <c:v>74</c:v>
                </c:pt>
                <c:pt idx="972">
                  <c:v>13.5</c:v>
                </c:pt>
                <c:pt idx="973">
                  <c:v>123.5</c:v>
                </c:pt>
                <c:pt idx="974">
                  <c:v>-24.25</c:v>
                </c:pt>
                <c:pt idx="975">
                  <c:v>105</c:v>
                </c:pt>
                <c:pt idx="976">
                  <c:v>-7.375</c:v>
                </c:pt>
                <c:pt idx="977">
                  <c:v>82.25</c:v>
                </c:pt>
                <c:pt idx="978">
                  <c:v>86.5</c:v>
                </c:pt>
                <c:pt idx="979">
                  <c:v>38.75</c:v>
                </c:pt>
                <c:pt idx="980">
                  <c:v>77.375</c:v>
                </c:pt>
                <c:pt idx="981">
                  <c:v>-12.6875</c:v>
                </c:pt>
                <c:pt idx="982">
                  <c:v>103.75</c:v>
                </c:pt>
                <c:pt idx="983">
                  <c:v>20.5625</c:v>
                </c:pt>
                <c:pt idx="984">
                  <c:v>174.5</c:v>
                </c:pt>
                <c:pt idx="985">
                  <c:v>46.75</c:v>
                </c:pt>
                <c:pt idx="986">
                  <c:v>170.625</c:v>
                </c:pt>
                <c:pt idx="987">
                  <c:v>8.75</c:v>
                </c:pt>
                <c:pt idx="988">
                  <c:v>167.875</c:v>
                </c:pt>
                <c:pt idx="989">
                  <c:v>73.25</c:v>
                </c:pt>
                <c:pt idx="990">
                  <c:v>95.125</c:v>
                </c:pt>
                <c:pt idx="991">
                  <c:v>40</c:v>
                </c:pt>
                <c:pt idx="992">
                  <c:v>96.875</c:v>
                </c:pt>
                <c:pt idx="993">
                  <c:v>61</c:v>
                </c:pt>
                <c:pt idx="994">
                  <c:v>-8.75</c:v>
                </c:pt>
                <c:pt idx="995">
                  <c:v>85</c:v>
                </c:pt>
                <c:pt idx="996">
                  <c:v>-8</c:v>
                </c:pt>
                <c:pt idx="997">
                  <c:v>53</c:v>
                </c:pt>
                <c:pt idx="998">
                  <c:v>5.5</c:v>
                </c:pt>
                <c:pt idx="999">
                  <c:v>-66</c:v>
                </c:pt>
                <c:pt idx="1000">
                  <c:v>51</c:v>
                </c:pt>
                <c:pt idx="1001">
                  <c:v>137</c:v>
                </c:pt>
                <c:pt idx="1002">
                  <c:v>-29.5</c:v>
                </c:pt>
                <c:pt idx="1003">
                  <c:v>100.5</c:v>
                </c:pt>
                <c:pt idx="1004">
                  <c:v>20.5</c:v>
                </c:pt>
                <c:pt idx="1005">
                  <c:v>14.25</c:v>
                </c:pt>
                <c:pt idx="1006">
                  <c:v>7.8125</c:v>
                </c:pt>
                <c:pt idx="1007">
                  <c:v>38.75</c:v>
                </c:pt>
                <c:pt idx="1008">
                  <c:v>54.8125</c:v>
                </c:pt>
                <c:pt idx="1009">
                  <c:v>145</c:v>
                </c:pt>
                <c:pt idx="1010">
                  <c:v>102.75</c:v>
                </c:pt>
                <c:pt idx="1011">
                  <c:v>155.25</c:v>
                </c:pt>
                <c:pt idx="1012">
                  <c:v>68.375</c:v>
                </c:pt>
                <c:pt idx="1013">
                  <c:v>21</c:v>
                </c:pt>
                <c:pt idx="1014">
                  <c:v>69.625</c:v>
                </c:pt>
                <c:pt idx="1015">
                  <c:v>-38.25</c:v>
                </c:pt>
                <c:pt idx="1016">
                  <c:v>17.1875</c:v>
                </c:pt>
                <c:pt idx="1017">
                  <c:v>86</c:v>
                </c:pt>
                <c:pt idx="1018">
                  <c:v>47.5625</c:v>
                </c:pt>
                <c:pt idx="1019">
                  <c:v>91.25</c:v>
                </c:pt>
                <c:pt idx="1020">
                  <c:v>114.375</c:v>
                </c:pt>
                <c:pt idx="1021">
                  <c:v>-15</c:v>
                </c:pt>
                <c:pt idx="1022">
                  <c:v>101.5</c:v>
                </c:pt>
                <c:pt idx="1023">
                  <c:v>-22</c:v>
                </c:pt>
                <c:pt idx="1024">
                  <c:v>30.78125</c:v>
                </c:pt>
                <c:pt idx="1025">
                  <c:v>31.25</c:v>
                </c:pt>
                <c:pt idx="1026">
                  <c:v>62.90625</c:v>
                </c:pt>
                <c:pt idx="1027">
                  <c:v>73.6875</c:v>
                </c:pt>
                <c:pt idx="1028">
                  <c:v>67</c:v>
                </c:pt>
                <c:pt idx="1029">
                  <c:v>172.9375</c:v>
                </c:pt>
                <c:pt idx="1030">
                  <c:v>59.375</c:v>
                </c:pt>
                <c:pt idx="1031">
                  <c:v>13.8125</c:v>
                </c:pt>
                <c:pt idx="1032">
                  <c:v>17.75</c:v>
                </c:pt>
                <c:pt idx="1033">
                  <c:v>79.0625</c:v>
                </c:pt>
                <c:pt idx="1034">
                  <c:v>90.5</c:v>
                </c:pt>
                <c:pt idx="1035">
                  <c:v>134.375</c:v>
                </c:pt>
                <c:pt idx="1036">
                  <c:v>54.75</c:v>
                </c:pt>
                <c:pt idx="1037">
                  <c:v>-59.125</c:v>
                </c:pt>
                <c:pt idx="1038">
                  <c:v>131.25</c:v>
                </c:pt>
                <c:pt idx="1039">
                  <c:v>34.5</c:v>
                </c:pt>
                <c:pt idx="1040">
                  <c:v>154.6875</c:v>
                </c:pt>
                <c:pt idx="1041">
                  <c:v>44</c:v>
                </c:pt>
                <c:pt idx="1042">
                  <c:v>-4.875</c:v>
                </c:pt>
                <c:pt idx="1043">
                  <c:v>39.0625</c:v>
                </c:pt>
                <c:pt idx="1044">
                  <c:v>66.5625</c:v>
                </c:pt>
                <c:pt idx="1045">
                  <c:v>49.078130000000002</c:v>
                </c:pt>
                <c:pt idx="1046">
                  <c:v>164.875</c:v>
                </c:pt>
                <c:pt idx="1047">
                  <c:v>226.89060000000001</c:v>
                </c:pt>
                <c:pt idx="1048">
                  <c:v>485.25</c:v>
                </c:pt>
                <c:pt idx="1049">
                  <c:v>704.375</c:v>
                </c:pt>
                <c:pt idx="1050">
                  <c:v>847.75</c:v>
                </c:pt>
                <c:pt idx="1051">
                  <c:v>912.09379999999999</c:v>
                </c:pt>
                <c:pt idx="1052">
                  <c:v>973.59379999999999</c:v>
                </c:pt>
                <c:pt idx="1053">
                  <c:v>724.85940000000005</c:v>
                </c:pt>
                <c:pt idx="1054">
                  <c:v>720.71879999999999</c:v>
                </c:pt>
                <c:pt idx="1055">
                  <c:v>515.89059999999995</c:v>
                </c:pt>
                <c:pt idx="1056">
                  <c:v>304.5</c:v>
                </c:pt>
                <c:pt idx="1057">
                  <c:v>206</c:v>
                </c:pt>
                <c:pt idx="1058">
                  <c:v>60</c:v>
                </c:pt>
                <c:pt idx="1059">
                  <c:v>122.375</c:v>
                </c:pt>
                <c:pt idx="1060">
                  <c:v>-25.84375</c:v>
                </c:pt>
                <c:pt idx="1061">
                  <c:v>33.8125</c:v>
                </c:pt>
                <c:pt idx="1062">
                  <c:v>42.03125</c:v>
                </c:pt>
                <c:pt idx="1063">
                  <c:v>-8.1875</c:v>
                </c:pt>
                <c:pt idx="1064">
                  <c:v>24.9375</c:v>
                </c:pt>
                <c:pt idx="1065">
                  <c:v>47.625</c:v>
                </c:pt>
                <c:pt idx="1066">
                  <c:v>117.25</c:v>
                </c:pt>
                <c:pt idx="1067">
                  <c:v>209.875</c:v>
                </c:pt>
                <c:pt idx="1068">
                  <c:v>295.98439999999999</c:v>
                </c:pt>
                <c:pt idx="1069">
                  <c:v>343.25</c:v>
                </c:pt>
                <c:pt idx="1070">
                  <c:v>405.20310000000001</c:v>
                </c:pt>
                <c:pt idx="1071">
                  <c:v>391.1875</c:v>
                </c:pt>
                <c:pt idx="1072">
                  <c:v>319.40629999999999</c:v>
                </c:pt>
                <c:pt idx="1073">
                  <c:v>242.8125</c:v>
                </c:pt>
                <c:pt idx="1074">
                  <c:v>185.125</c:v>
                </c:pt>
                <c:pt idx="1075">
                  <c:v>143.875</c:v>
                </c:pt>
                <c:pt idx="1076">
                  <c:v>84.25</c:v>
                </c:pt>
                <c:pt idx="1077">
                  <c:v>36.3125</c:v>
                </c:pt>
                <c:pt idx="1078">
                  <c:v>56.75</c:v>
                </c:pt>
                <c:pt idx="1079">
                  <c:v>68.4375</c:v>
                </c:pt>
                <c:pt idx="1080">
                  <c:v>75.875</c:v>
                </c:pt>
                <c:pt idx="1081">
                  <c:v>31.4375</c:v>
                </c:pt>
                <c:pt idx="1082">
                  <c:v>6.125</c:v>
                </c:pt>
                <c:pt idx="1083">
                  <c:v>-8.8125</c:v>
                </c:pt>
                <c:pt idx="1084">
                  <c:v>86.375</c:v>
                </c:pt>
                <c:pt idx="1085">
                  <c:v>34.875</c:v>
                </c:pt>
                <c:pt idx="1086">
                  <c:v>0</c:v>
                </c:pt>
                <c:pt idx="1087">
                  <c:v>57.5</c:v>
                </c:pt>
                <c:pt idx="1088">
                  <c:v>51.125</c:v>
                </c:pt>
                <c:pt idx="1089">
                  <c:v>-42.75</c:v>
                </c:pt>
                <c:pt idx="1090">
                  <c:v>-2.875</c:v>
                </c:pt>
                <c:pt idx="1091">
                  <c:v>104</c:v>
                </c:pt>
                <c:pt idx="1092">
                  <c:v>164.625</c:v>
                </c:pt>
                <c:pt idx="1093">
                  <c:v>59.5</c:v>
                </c:pt>
                <c:pt idx="1094">
                  <c:v>3.5</c:v>
                </c:pt>
                <c:pt idx="1095">
                  <c:v>51</c:v>
                </c:pt>
                <c:pt idx="1096">
                  <c:v>10.5</c:v>
                </c:pt>
                <c:pt idx="1097">
                  <c:v>-2.5</c:v>
                </c:pt>
                <c:pt idx="1098">
                  <c:v>-0.5</c:v>
                </c:pt>
                <c:pt idx="1099">
                  <c:v>-5</c:v>
                </c:pt>
                <c:pt idx="1100">
                  <c:v>58.75</c:v>
                </c:pt>
                <c:pt idx="1101">
                  <c:v>63.5</c:v>
                </c:pt>
                <c:pt idx="1102">
                  <c:v>60.75</c:v>
                </c:pt>
                <c:pt idx="1103">
                  <c:v>154.25</c:v>
                </c:pt>
                <c:pt idx="1104">
                  <c:v>140.25</c:v>
                </c:pt>
                <c:pt idx="1105">
                  <c:v>36.25</c:v>
                </c:pt>
                <c:pt idx="1106">
                  <c:v>50.75</c:v>
                </c:pt>
                <c:pt idx="1107">
                  <c:v>-15.5</c:v>
                </c:pt>
                <c:pt idx="1108">
                  <c:v>-3</c:v>
                </c:pt>
                <c:pt idx="1109">
                  <c:v>81</c:v>
                </c:pt>
                <c:pt idx="1110">
                  <c:v>-8.5</c:v>
                </c:pt>
                <c:pt idx="1111">
                  <c:v>88</c:v>
                </c:pt>
                <c:pt idx="1112">
                  <c:v>4.0429690000000003</c:v>
                </c:pt>
                <c:pt idx="1113">
                  <c:v>30.6416</c:v>
                </c:pt>
                <c:pt idx="1114">
                  <c:v>176.00829999999999</c:v>
                </c:pt>
                <c:pt idx="1115">
                  <c:v>150.93899999999999</c:v>
                </c:pt>
                <c:pt idx="1116">
                  <c:v>253.14429999999999</c:v>
                </c:pt>
                <c:pt idx="1117">
                  <c:v>275.27879999999999</c:v>
                </c:pt>
                <c:pt idx="1118">
                  <c:v>254.4436</c:v>
                </c:pt>
                <c:pt idx="1119">
                  <c:v>365.87259999999998</c:v>
                </c:pt>
                <c:pt idx="1120">
                  <c:v>468.59620000000001</c:v>
                </c:pt>
                <c:pt idx="1121">
                  <c:v>664.65229999999997</c:v>
                </c:pt>
                <c:pt idx="1122">
                  <c:v>750.22900000000004</c:v>
                </c:pt>
                <c:pt idx="1123">
                  <c:v>908.04539999999997</c:v>
                </c:pt>
                <c:pt idx="1124">
                  <c:v>1078.5340000000001</c:v>
                </c:pt>
                <c:pt idx="1125">
                  <c:v>1559.56</c:v>
                </c:pt>
                <c:pt idx="1126">
                  <c:v>2682.721</c:v>
                </c:pt>
                <c:pt idx="1127">
                  <c:v>3895.701</c:v>
                </c:pt>
                <c:pt idx="1128">
                  <c:v>5320.2830000000004</c:v>
                </c:pt>
                <c:pt idx="1129">
                  <c:v>6528.3440000000001</c:v>
                </c:pt>
                <c:pt idx="1130">
                  <c:v>7336.1</c:v>
                </c:pt>
                <c:pt idx="1131">
                  <c:v>7185.7849999999999</c:v>
                </c:pt>
                <c:pt idx="1132">
                  <c:v>6116.1189999999997</c:v>
                </c:pt>
                <c:pt idx="1133">
                  <c:v>5035.1260000000002</c:v>
                </c:pt>
                <c:pt idx="1134">
                  <c:v>4153.5240000000003</c:v>
                </c:pt>
                <c:pt idx="1135">
                  <c:v>3971.194</c:v>
                </c:pt>
                <c:pt idx="1136">
                  <c:v>4175.33</c:v>
                </c:pt>
                <c:pt idx="1137">
                  <c:v>4560.4059999999999</c:v>
                </c:pt>
                <c:pt idx="1138">
                  <c:v>4684.5209999999997</c:v>
                </c:pt>
                <c:pt idx="1139">
                  <c:v>4773.3220000000001</c:v>
                </c:pt>
                <c:pt idx="1140">
                  <c:v>4323.3940000000002</c:v>
                </c:pt>
                <c:pt idx="1141">
                  <c:v>4022.7640000000001</c:v>
                </c:pt>
                <c:pt idx="1142">
                  <c:v>3755.8159999999998</c:v>
                </c:pt>
                <c:pt idx="1143">
                  <c:v>4060.7460000000001</c:v>
                </c:pt>
                <c:pt idx="1144">
                  <c:v>5425.8890000000001</c:v>
                </c:pt>
                <c:pt idx="1145">
                  <c:v>8460.5750000000007</c:v>
                </c:pt>
                <c:pt idx="1146">
                  <c:v>12343.83</c:v>
                </c:pt>
                <c:pt idx="1147">
                  <c:v>15053.87</c:v>
                </c:pt>
                <c:pt idx="1148">
                  <c:v>14638.86</c:v>
                </c:pt>
                <c:pt idx="1149">
                  <c:v>11642.04</c:v>
                </c:pt>
                <c:pt idx="1150">
                  <c:v>7641.0469999999996</c:v>
                </c:pt>
                <c:pt idx="1151">
                  <c:v>4943.3850000000002</c:v>
                </c:pt>
                <c:pt idx="1152">
                  <c:v>3986.2510000000002</c:v>
                </c:pt>
                <c:pt idx="1153">
                  <c:v>4225.7110000000002</c:v>
                </c:pt>
                <c:pt idx="1154">
                  <c:v>4969.1109999999999</c:v>
                </c:pt>
                <c:pt idx="1155">
                  <c:v>5393.7190000000001</c:v>
                </c:pt>
                <c:pt idx="1156">
                  <c:v>5152.6620000000003</c:v>
                </c:pt>
                <c:pt idx="1157">
                  <c:v>4644.6769999999997</c:v>
                </c:pt>
                <c:pt idx="1158">
                  <c:v>3818.1289999999999</c:v>
                </c:pt>
                <c:pt idx="1159">
                  <c:v>3264.1489999999999</c:v>
                </c:pt>
                <c:pt idx="1160">
                  <c:v>3207.0129999999999</c:v>
                </c:pt>
                <c:pt idx="1161">
                  <c:v>3321.84</c:v>
                </c:pt>
                <c:pt idx="1162">
                  <c:v>3419.6689999999999</c:v>
                </c:pt>
                <c:pt idx="1163">
                  <c:v>3672.6729999999998</c:v>
                </c:pt>
                <c:pt idx="1164">
                  <c:v>4007.5590000000002</c:v>
                </c:pt>
                <c:pt idx="1165">
                  <c:v>4485.7629999999999</c:v>
                </c:pt>
                <c:pt idx="1166">
                  <c:v>5325.4260000000004</c:v>
                </c:pt>
                <c:pt idx="1167">
                  <c:v>5911.8450000000003</c:v>
                </c:pt>
                <c:pt idx="1168">
                  <c:v>6550.0209999999997</c:v>
                </c:pt>
                <c:pt idx="1169">
                  <c:v>6381.3609999999999</c:v>
                </c:pt>
                <c:pt idx="1170">
                  <c:v>5900.835</c:v>
                </c:pt>
                <c:pt idx="1171">
                  <c:v>4750.0129999999999</c:v>
                </c:pt>
                <c:pt idx="1172">
                  <c:v>3736.26</c:v>
                </c:pt>
                <c:pt idx="1173">
                  <c:v>2900.4630000000002</c:v>
                </c:pt>
                <c:pt idx="1174">
                  <c:v>2312.819</c:v>
                </c:pt>
                <c:pt idx="1175">
                  <c:v>1976.0830000000001</c:v>
                </c:pt>
                <c:pt idx="1176">
                  <c:v>1962.8979999999999</c:v>
                </c:pt>
                <c:pt idx="1177">
                  <c:v>2041.729</c:v>
                </c:pt>
                <c:pt idx="1178">
                  <c:v>1935.7380000000001</c:v>
                </c:pt>
                <c:pt idx="1179">
                  <c:v>1946.9949999999999</c:v>
                </c:pt>
                <c:pt idx="1180">
                  <c:v>1776.066</c:v>
                </c:pt>
                <c:pt idx="1181">
                  <c:v>1704.9380000000001</c:v>
                </c:pt>
                <c:pt idx="1182">
                  <c:v>1439.0940000000001</c:v>
                </c:pt>
                <c:pt idx="1183">
                  <c:v>1296.81</c:v>
                </c:pt>
                <c:pt idx="1184">
                  <c:v>1237.221</c:v>
                </c:pt>
                <c:pt idx="1185">
                  <c:v>1136.951</c:v>
                </c:pt>
                <c:pt idx="1186">
                  <c:v>1134.5329999999999</c:v>
                </c:pt>
                <c:pt idx="1187">
                  <c:v>1264.8440000000001</c:v>
                </c:pt>
                <c:pt idx="1188">
                  <c:v>1242.8499999999999</c:v>
                </c:pt>
                <c:pt idx="1189">
                  <c:v>1233.7850000000001</c:v>
                </c:pt>
                <c:pt idx="1190">
                  <c:v>1095.4939999999999</c:v>
                </c:pt>
                <c:pt idx="1191">
                  <c:v>875.00149999999996</c:v>
                </c:pt>
                <c:pt idx="1192">
                  <c:v>928.96140000000003</c:v>
                </c:pt>
                <c:pt idx="1193">
                  <c:v>695.8193</c:v>
                </c:pt>
                <c:pt idx="1194">
                  <c:v>850.08010000000002</c:v>
                </c:pt>
                <c:pt idx="1195">
                  <c:v>1075.7190000000001</c:v>
                </c:pt>
                <c:pt idx="1196">
                  <c:v>1212.49</c:v>
                </c:pt>
                <c:pt idx="1197">
                  <c:v>1306.635</c:v>
                </c:pt>
                <c:pt idx="1198">
                  <c:v>1404.048</c:v>
                </c:pt>
                <c:pt idx="1199">
                  <c:v>1509.604</c:v>
                </c:pt>
                <c:pt idx="1200">
                  <c:v>1577.915</c:v>
                </c:pt>
                <c:pt idx="1201">
                  <c:v>2008.9939999999999</c:v>
                </c:pt>
                <c:pt idx="1202">
                  <c:v>2489.232</c:v>
                </c:pt>
                <c:pt idx="1203">
                  <c:v>3403.855</c:v>
                </c:pt>
                <c:pt idx="1204">
                  <c:v>4392.0410000000002</c:v>
                </c:pt>
                <c:pt idx="1205">
                  <c:v>4755.8050000000003</c:v>
                </c:pt>
                <c:pt idx="1206">
                  <c:v>4111.1260000000002</c:v>
                </c:pt>
                <c:pt idx="1207">
                  <c:v>3072.4940000000001</c:v>
                </c:pt>
                <c:pt idx="1208">
                  <c:v>1698.38</c:v>
                </c:pt>
                <c:pt idx="1209">
                  <c:v>720.85400000000004</c:v>
                </c:pt>
                <c:pt idx="1210">
                  <c:v>184.70650000000001</c:v>
                </c:pt>
                <c:pt idx="1211">
                  <c:v>54.552250000000001</c:v>
                </c:pt>
                <c:pt idx="1212">
                  <c:v>-22</c:v>
                </c:pt>
                <c:pt idx="1213">
                  <c:v>-19.5</c:v>
                </c:pt>
                <c:pt idx="1214">
                  <c:v>-24</c:v>
                </c:pt>
                <c:pt idx="1215">
                  <c:v>51.5</c:v>
                </c:pt>
                <c:pt idx="1216">
                  <c:v>28.75</c:v>
                </c:pt>
                <c:pt idx="1217">
                  <c:v>31</c:v>
                </c:pt>
                <c:pt idx="1218">
                  <c:v>-9.25</c:v>
                </c:pt>
                <c:pt idx="1219">
                  <c:v>-50</c:v>
                </c:pt>
                <c:pt idx="1220">
                  <c:v>44</c:v>
                </c:pt>
                <c:pt idx="1221">
                  <c:v>69.125</c:v>
                </c:pt>
                <c:pt idx="1222">
                  <c:v>86</c:v>
                </c:pt>
                <c:pt idx="1223">
                  <c:v>6</c:v>
                </c:pt>
                <c:pt idx="1224">
                  <c:v>38.625</c:v>
                </c:pt>
                <c:pt idx="1225">
                  <c:v>87.9375</c:v>
                </c:pt>
                <c:pt idx="1226">
                  <c:v>113.125</c:v>
                </c:pt>
                <c:pt idx="1227">
                  <c:v>-18.691410000000001</c:v>
                </c:pt>
                <c:pt idx="1228">
                  <c:v>116.1797</c:v>
                </c:pt>
                <c:pt idx="1229">
                  <c:v>182.44630000000001</c:v>
                </c:pt>
                <c:pt idx="1230">
                  <c:v>233.18360000000001</c:v>
                </c:pt>
                <c:pt idx="1231">
                  <c:v>325.60250000000002</c:v>
                </c:pt>
                <c:pt idx="1232">
                  <c:v>418.83199999999999</c:v>
                </c:pt>
                <c:pt idx="1233">
                  <c:v>381.07420000000002</c:v>
                </c:pt>
                <c:pt idx="1234">
                  <c:v>423.99799999999999</c:v>
                </c:pt>
                <c:pt idx="1235">
                  <c:v>427.30079999999998</c:v>
                </c:pt>
                <c:pt idx="1236">
                  <c:v>362.95069999999998</c:v>
                </c:pt>
                <c:pt idx="1237">
                  <c:v>349.5</c:v>
                </c:pt>
                <c:pt idx="1238">
                  <c:v>274.54250000000002</c:v>
                </c:pt>
                <c:pt idx="1239">
                  <c:v>204.7373</c:v>
                </c:pt>
                <c:pt idx="1240">
                  <c:v>190.3931</c:v>
                </c:pt>
                <c:pt idx="1241">
                  <c:v>268.8057</c:v>
                </c:pt>
                <c:pt idx="1242">
                  <c:v>299.82229999999998</c:v>
                </c:pt>
                <c:pt idx="1243">
                  <c:v>422.55860000000001</c:v>
                </c:pt>
                <c:pt idx="1244">
                  <c:v>404.83010000000002</c:v>
                </c:pt>
                <c:pt idx="1245">
                  <c:v>551.5566</c:v>
                </c:pt>
                <c:pt idx="1246">
                  <c:v>500.51420000000002</c:v>
                </c:pt>
                <c:pt idx="1247">
                  <c:v>480.87209999999999</c:v>
                </c:pt>
                <c:pt idx="1248">
                  <c:v>303.3125</c:v>
                </c:pt>
                <c:pt idx="1249">
                  <c:v>221.49709999999999</c:v>
                </c:pt>
                <c:pt idx="1250">
                  <c:v>142.17769999999999</c:v>
                </c:pt>
                <c:pt idx="1251">
                  <c:v>147.1523</c:v>
                </c:pt>
                <c:pt idx="1252">
                  <c:v>41.982419999999998</c:v>
                </c:pt>
                <c:pt idx="1253">
                  <c:v>102.0039</c:v>
                </c:pt>
                <c:pt idx="1254">
                  <c:v>192.45310000000001</c:v>
                </c:pt>
                <c:pt idx="1255">
                  <c:v>141.1523</c:v>
                </c:pt>
                <c:pt idx="1256">
                  <c:v>134.05860000000001</c:v>
                </c:pt>
                <c:pt idx="1257">
                  <c:v>285.00369999999998</c:v>
                </c:pt>
                <c:pt idx="1258">
                  <c:v>261.28710000000001</c:v>
                </c:pt>
                <c:pt idx="1259">
                  <c:v>357.9683</c:v>
                </c:pt>
                <c:pt idx="1260">
                  <c:v>268.77339999999998</c:v>
                </c:pt>
                <c:pt idx="1261">
                  <c:v>177.45869999999999</c:v>
                </c:pt>
                <c:pt idx="1262">
                  <c:v>168.26949999999999</c:v>
                </c:pt>
                <c:pt idx="1263">
                  <c:v>28.058589999999999</c:v>
                </c:pt>
                <c:pt idx="1264">
                  <c:v>41.493650000000002</c:v>
                </c:pt>
                <c:pt idx="1265">
                  <c:v>128.87110000000001</c:v>
                </c:pt>
                <c:pt idx="1266">
                  <c:v>127.3091</c:v>
                </c:pt>
                <c:pt idx="1267">
                  <c:v>190.89840000000001</c:v>
                </c:pt>
                <c:pt idx="1268">
                  <c:v>191.97069999999999</c:v>
                </c:pt>
                <c:pt idx="1269">
                  <c:v>181.87479999999999</c:v>
                </c:pt>
                <c:pt idx="1270">
                  <c:v>336.15429999999998</c:v>
                </c:pt>
                <c:pt idx="1271">
                  <c:v>178.64009999999999</c:v>
                </c:pt>
                <c:pt idx="1272">
                  <c:v>238.65039999999999</c:v>
                </c:pt>
                <c:pt idx="1273">
                  <c:v>63.352539999999998</c:v>
                </c:pt>
                <c:pt idx="1274">
                  <c:v>70.715819999999994</c:v>
                </c:pt>
                <c:pt idx="1275">
                  <c:v>-31.992920000000002</c:v>
                </c:pt>
                <c:pt idx="1276">
                  <c:v>70.369140000000002</c:v>
                </c:pt>
                <c:pt idx="1277">
                  <c:v>14.85547</c:v>
                </c:pt>
                <c:pt idx="1278">
                  <c:v>10.794919999999999</c:v>
                </c:pt>
                <c:pt idx="1279">
                  <c:v>46.460940000000001</c:v>
                </c:pt>
                <c:pt idx="1280">
                  <c:v>67.050780000000003</c:v>
                </c:pt>
                <c:pt idx="1281">
                  <c:v>137.60550000000001</c:v>
                </c:pt>
                <c:pt idx="1282">
                  <c:v>159.25</c:v>
                </c:pt>
                <c:pt idx="1283">
                  <c:v>144.04689999999999</c:v>
                </c:pt>
                <c:pt idx="1284">
                  <c:v>126.375</c:v>
                </c:pt>
                <c:pt idx="1285">
                  <c:v>113.70310000000001</c:v>
                </c:pt>
                <c:pt idx="1286">
                  <c:v>21.125</c:v>
                </c:pt>
                <c:pt idx="1287">
                  <c:v>67.90625</c:v>
                </c:pt>
                <c:pt idx="1288">
                  <c:v>2.21875</c:v>
                </c:pt>
                <c:pt idx="1289">
                  <c:v>27.25</c:v>
                </c:pt>
                <c:pt idx="1290">
                  <c:v>1.78125</c:v>
                </c:pt>
                <c:pt idx="1291">
                  <c:v>14.8125</c:v>
                </c:pt>
                <c:pt idx="1292">
                  <c:v>51.3125</c:v>
                </c:pt>
                <c:pt idx="1293">
                  <c:v>88.5625</c:v>
                </c:pt>
                <c:pt idx="1294">
                  <c:v>132.1875</c:v>
                </c:pt>
                <c:pt idx="1295">
                  <c:v>193.5</c:v>
                </c:pt>
                <c:pt idx="1296">
                  <c:v>157.71090000000001</c:v>
                </c:pt>
                <c:pt idx="1297">
                  <c:v>94.75</c:v>
                </c:pt>
                <c:pt idx="1298">
                  <c:v>133.14840000000001</c:v>
                </c:pt>
                <c:pt idx="1299">
                  <c:v>103.75</c:v>
                </c:pt>
                <c:pt idx="1300">
                  <c:v>54.25</c:v>
                </c:pt>
                <c:pt idx="1301">
                  <c:v>-5.6875</c:v>
                </c:pt>
                <c:pt idx="1302">
                  <c:v>33.875</c:v>
                </c:pt>
                <c:pt idx="1303">
                  <c:v>14.25</c:v>
                </c:pt>
                <c:pt idx="1304">
                  <c:v>47.375</c:v>
                </c:pt>
                <c:pt idx="1305">
                  <c:v>-14.375</c:v>
                </c:pt>
                <c:pt idx="1306">
                  <c:v>93</c:v>
                </c:pt>
                <c:pt idx="1307">
                  <c:v>113.5625</c:v>
                </c:pt>
                <c:pt idx="1308">
                  <c:v>63.125</c:v>
                </c:pt>
                <c:pt idx="1309">
                  <c:v>87.375</c:v>
                </c:pt>
                <c:pt idx="1310">
                  <c:v>-18.25</c:v>
                </c:pt>
                <c:pt idx="1311">
                  <c:v>47.125</c:v>
                </c:pt>
                <c:pt idx="1312">
                  <c:v>36.125</c:v>
                </c:pt>
                <c:pt idx="1313">
                  <c:v>3.5625</c:v>
                </c:pt>
                <c:pt idx="1314">
                  <c:v>87.5</c:v>
                </c:pt>
                <c:pt idx="1315">
                  <c:v>54.1875</c:v>
                </c:pt>
                <c:pt idx="1316">
                  <c:v>79.5</c:v>
                </c:pt>
                <c:pt idx="1317">
                  <c:v>81.125</c:v>
                </c:pt>
                <c:pt idx="1318">
                  <c:v>69.71875</c:v>
                </c:pt>
                <c:pt idx="1319">
                  <c:v>35.875</c:v>
                </c:pt>
                <c:pt idx="1320">
                  <c:v>72.21875</c:v>
                </c:pt>
                <c:pt idx="1321">
                  <c:v>40.25</c:v>
                </c:pt>
                <c:pt idx="1322">
                  <c:v>56</c:v>
                </c:pt>
                <c:pt idx="1323">
                  <c:v>48.8125</c:v>
                </c:pt>
                <c:pt idx="1324">
                  <c:v>66.5</c:v>
                </c:pt>
                <c:pt idx="1325">
                  <c:v>-6.4375</c:v>
                </c:pt>
                <c:pt idx="1326">
                  <c:v>66.625</c:v>
                </c:pt>
                <c:pt idx="1327">
                  <c:v>24.5</c:v>
                </c:pt>
                <c:pt idx="1328">
                  <c:v>16.25</c:v>
                </c:pt>
                <c:pt idx="1329">
                  <c:v>138.5625</c:v>
                </c:pt>
                <c:pt idx="1330">
                  <c:v>104.875</c:v>
                </c:pt>
                <c:pt idx="1331">
                  <c:v>55.5625</c:v>
                </c:pt>
                <c:pt idx="1332">
                  <c:v>108.9375</c:v>
                </c:pt>
                <c:pt idx="1333">
                  <c:v>136.4375</c:v>
                </c:pt>
                <c:pt idx="1334">
                  <c:v>15.0625</c:v>
                </c:pt>
                <c:pt idx="1335">
                  <c:v>45.4375</c:v>
                </c:pt>
                <c:pt idx="1336">
                  <c:v>-3.0625</c:v>
                </c:pt>
                <c:pt idx="1337">
                  <c:v>78.125</c:v>
                </c:pt>
                <c:pt idx="1338">
                  <c:v>33.5625</c:v>
                </c:pt>
                <c:pt idx="1339">
                  <c:v>-21.625</c:v>
                </c:pt>
                <c:pt idx="1340">
                  <c:v>96.25</c:v>
                </c:pt>
                <c:pt idx="1341">
                  <c:v>23.75</c:v>
                </c:pt>
                <c:pt idx="1342">
                  <c:v>35.125</c:v>
                </c:pt>
                <c:pt idx="1343">
                  <c:v>74.75</c:v>
                </c:pt>
                <c:pt idx="1344">
                  <c:v>6.875</c:v>
                </c:pt>
                <c:pt idx="1345">
                  <c:v>61.75</c:v>
                </c:pt>
                <c:pt idx="1346">
                  <c:v>-5.375</c:v>
                </c:pt>
                <c:pt idx="1347">
                  <c:v>29.125</c:v>
                </c:pt>
                <c:pt idx="1348">
                  <c:v>73.697270000000003</c:v>
                </c:pt>
                <c:pt idx="1349">
                  <c:v>0.6875</c:v>
                </c:pt>
                <c:pt idx="1350">
                  <c:v>62.857419999999998</c:v>
                </c:pt>
                <c:pt idx="1351">
                  <c:v>110.6875</c:v>
                </c:pt>
                <c:pt idx="1352">
                  <c:v>37.697270000000003</c:v>
                </c:pt>
                <c:pt idx="1353">
                  <c:v>16.335940000000001</c:v>
                </c:pt>
                <c:pt idx="1354">
                  <c:v>52.912109999999998</c:v>
                </c:pt>
                <c:pt idx="1355">
                  <c:v>70.585939999999994</c:v>
                </c:pt>
                <c:pt idx="1356">
                  <c:v>81.03125</c:v>
                </c:pt>
                <c:pt idx="1357">
                  <c:v>78.28125</c:v>
                </c:pt>
                <c:pt idx="1358">
                  <c:v>41</c:v>
                </c:pt>
                <c:pt idx="1359">
                  <c:v>65.945310000000006</c:v>
                </c:pt>
                <c:pt idx="1360">
                  <c:v>49.78125</c:v>
                </c:pt>
                <c:pt idx="1361">
                  <c:v>24.539059999999999</c:v>
                </c:pt>
                <c:pt idx="1362">
                  <c:v>79.8125</c:v>
                </c:pt>
                <c:pt idx="1363">
                  <c:v>96.875</c:v>
                </c:pt>
                <c:pt idx="1364">
                  <c:v>58.5</c:v>
                </c:pt>
                <c:pt idx="1365">
                  <c:v>41.875</c:v>
                </c:pt>
                <c:pt idx="1366">
                  <c:v>79.125</c:v>
                </c:pt>
                <c:pt idx="1367">
                  <c:v>39.28613</c:v>
                </c:pt>
                <c:pt idx="1368">
                  <c:v>57.5</c:v>
                </c:pt>
                <c:pt idx="1369">
                  <c:v>25.856449999999999</c:v>
                </c:pt>
                <c:pt idx="1370">
                  <c:v>44.703130000000002</c:v>
                </c:pt>
                <c:pt idx="1371">
                  <c:v>48.195309999999999</c:v>
                </c:pt>
                <c:pt idx="1372">
                  <c:v>47.578130000000002</c:v>
                </c:pt>
                <c:pt idx="1373">
                  <c:v>81.449219999999997</c:v>
                </c:pt>
                <c:pt idx="1374">
                  <c:v>24.75</c:v>
                </c:pt>
                <c:pt idx="1375">
                  <c:v>94.712890000000002</c:v>
                </c:pt>
                <c:pt idx="1376">
                  <c:v>53.8125</c:v>
                </c:pt>
                <c:pt idx="1377">
                  <c:v>66.443359999999998</c:v>
                </c:pt>
                <c:pt idx="1378">
                  <c:v>68.8125</c:v>
                </c:pt>
                <c:pt idx="1379">
                  <c:v>115.1797</c:v>
                </c:pt>
                <c:pt idx="1380">
                  <c:v>61.078130000000002</c:v>
                </c:pt>
                <c:pt idx="1381">
                  <c:v>59.640630000000002</c:v>
                </c:pt>
                <c:pt idx="1382">
                  <c:v>63.703130000000002</c:v>
                </c:pt>
                <c:pt idx="1383">
                  <c:v>87.515630000000002</c:v>
                </c:pt>
                <c:pt idx="1384">
                  <c:v>-46.728520000000003</c:v>
                </c:pt>
                <c:pt idx="1385">
                  <c:v>86</c:v>
                </c:pt>
                <c:pt idx="1386">
                  <c:v>123.1465</c:v>
                </c:pt>
                <c:pt idx="1387">
                  <c:v>0.375</c:v>
                </c:pt>
                <c:pt idx="1388">
                  <c:v>37.25</c:v>
                </c:pt>
                <c:pt idx="1389">
                  <c:v>22.125</c:v>
                </c:pt>
                <c:pt idx="1390">
                  <c:v>15.1875</c:v>
                </c:pt>
                <c:pt idx="1391">
                  <c:v>58.0625</c:v>
                </c:pt>
                <c:pt idx="1392">
                  <c:v>65.4375</c:v>
                </c:pt>
                <c:pt idx="1393">
                  <c:v>-23</c:v>
                </c:pt>
                <c:pt idx="1394">
                  <c:v>39.96875</c:v>
                </c:pt>
                <c:pt idx="1395">
                  <c:v>89.4375</c:v>
                </c:pt>
                <c:pt idx="1396">
                  <c:v>91.117189999999994</c:v>
                </c:pt>
                <c:pt idx="1397">
                  <c:v>42.179690000000001</c:v>
                </c:pt>
                <c:pt idx="1398">
                  <c:v>23.431640000000002</c:v>
                </c:pt>
                <c:pt idx="1399">
                  <c:v>13.820309999999999</c:v>
                </c:pt>
                <c:pt idx="1400">
                  <c:v>77.166989999999998</c:v>
                </c:pt>
                <c:pt idx="1401">
                  <c:v>53.910159999999998</c:v>
                </c:pt>
                <c:pt idx="1402">
                  <c:v>40.880859999999998</c:v>
                </c:pt>
                <c:pt idx="1403">
                  <c:v>43.699219999999997</c:v>
                </c:pt>
                <c:pt idx="1404">
                  <c:v>32.849119999999999</c:v>
                </c:pt>
                <c:pt idx="1405">
                  <c:v>24.222660000000001</c:v>
                </c:pt>
                <c:pt idx="1406">
                  <c:v>81.431269999999998</c:v>
                </c:pt>
                <c:pt idx="1407">
                  <c:v>50.617190000000001</c:v>
                </c:pt>
                <c:pt idx="1408">
                  <c:v>38.518799999999999</c:v>
                </c:pt>
                <c:pt idx="1409">
                  <c:v>50.62744</c:v>
                </c:pt>
                <c:pt idx="1410">
                  <c:v>85.490359999999995</c:v>
                </c:pt>
                <c:pt idx="1411">
                  <c:v>86.95044</c:v>
                </c:pt>
                <c:pt idx="1412">
                  <c:v>94.106809999999996</c:v>
                </c:pt>
                <c:pt idx="1413">
                  <c:v>99.805790000000002</c:v>
                </c:pt>
                <c:pt idx="1414">
                  <c:v>28.340209999999999</c:v>
                </c:pt>
                <c:pt idx="1415">
                  <c:v>36.843260000000001</c:v>
                </c:pt>
                <c:pt idx="1416">
                  <c:v>28.362300000000001</c:v>
                </c:pt>
                <c:pt idx="1417">
                  <c:v>71.736450000000005</c:v>
                </c:pt>
                <c:pt idx="1418">
                  <c:v>26.285160000000001</c:v>
                </c:pt>
                <c:pt idx="1419">
                  <c:v>89.755489999999995</c:v>
                </c:pt>
                <c:pt idx="1420">
                  <c:v>53.004269999999998</c:v>
                </c:pt>
                <c:pt idx="1421">
                  <c:v>51.220460000000003</c:v>
                </c:pt>
                <c:pt idx="1422">
                  <c:v>63.826419999999999</c:v>
                </c:pt>
                <c:pt idx="1423">
                  <c:v>47.959350000000001</c:v>
                </c:pt>
                <c:pt idx="1424">
                  <c:v>64.795289999999994</c:v>
                </c:pt>
                <c:pt idx="1425">
                  <c:v>31.419429999999998</c:v>
                </c:pt>
                <c:pt idx="1426">
                  <c:v>57.082279999999997</c:v>
                </c:pt>
                <c:pt idx="1427">
                  <c:v>38.112299999999998</c:v>
                </c:pt>
                <c:pt idx="1428">
                  <c:v>79.653689999999997</c:v>
                </c:pt>
                <c:pt idx="1429">
                  <c:v>25.705079999999999</c:v>
                </c:pt>
                <c:pt idx="1430">
                  <c:v>40.477290000000004</c:v>
                </c:pt>
                <c:pt idx="1431">
                  <c:v>55.165529999999997</c:v>
                </c:pt>
                <c:pt idx="1432">
                  <c:v>79.343509999999995</c:v>
                </c:pt>
                <c:pt idx="1433">
                  <c:v>64.266239999999996</c:v>
                </c:pt>
                <c:pt idx="1434">
                  <c:v>54.767330000000001</c:v>
                </c:pt>
                <c:pt idx="1435">
                  <c:v>60.951779999999999</c:v>
                </c:pt>
                <c:pt idx="1436">
                  <c:v>159.1738</c:v>
                </c:pt>
                <c:pt idx="1437">
                  <c:v>77.960080000000005</c:v>
                </c:pt>
                <c:pt idx="1438">
                  <c:v>84.886600000000001</c:v>
                </c:pt>
                <c:pt idx="1439">
                  <c:v>75.423580000000001</c:v>
                </c:pt>
                <c:pt idx="1440">
                  <c:v>94.818240000000003</c:v>
                </c:pt>
                <c:pt idx="1441">
                  <c:v>91.107420000000005</c:v>
                </c:pt>
                <c:pt idx="1442">
                  <c:v>55.219970000000004</c:v>
                </c:pt>
                <c:pt idx="1443">
                  <c:v>109.9216</c:v>
                </c:pt>
                <c:pt idx="1444">
                  <c:v>119.5479</c:v>
                </c:pt>
                <c:pt idx="1445">
                  <c:v>67.614260000000002</c:v>
                </c:pt>
                <c:pt idx="1446">
                  <c:v>67.020020000000002</c:v>
                </c:pt>
                <c:pt idx="1447">
                  <c:v>-4.7712399999999997</c:v>
                </c:pt>
                <c:pt idx="1448">
                  <c:v>51.31409</c:v>
                </c:pt>
                <c:pt idx="1449">
                  <c:v>46.593020000000003</c:v>
                </c:pt>
                <c:pt idx="1450">
                  <c:v>44.196899999999999</c:v>
                </c:pt>
                <c:pt idx="1451">
                  <c:v>21.238530000000001</c:v>
                </c:pt>
                <c:pt idx="1452">
                  <c:v>17.72852</c:v>
                </c:pt>
                <c:pt idx="1453">
                  <c:v>75.252080000000007</c:v>
                </c:pt>
                <c:pt idx="1454">
                  <c:v>70.647580000000005</c:v>
                </c:pt>
                <c:pt idx="1455">
                  <c:v>5.5021969999999998</c:v>
                </c:pt>
                <c:pt idx="1456">
                  <c:v>121.244</c:v>
                </c:pt>
                <c:pt idx="1457">
                  <c:v>37.844479999999997</c:v>
                </c:pt>
                <c:pt idx="1458">
                  <c:v>62.138919999999999</c:v>
                </c:pt>
                <c:pt idx="1459">
                  <c:v>90.717650000000006</c:v>
                </c:pt>
                <c:pt idx="1460">
                  <c:v>69.587159999999997</c:v>
                </c:pt>
                <c:pt idx="1461">
                  <c:v>92.53613</c:v>
                </c:pt>
                <c:pt idx="1462">
                  <c:v>65.082759999999993</c:v>
                </c:pt>
                <c:pt idx="1463">
                  <c:v>88.742429999999999</c:v>
                </c:pt>
                <c:pt idx="1464">
                  <c:v>64.116460000000004</c:v>
                </c:pt>
                <c:pt idx="1465">
                  <c:v>106.0449</c:v>
                </c:pt>
                <c:pt idx="1466">
                  <c:v>76.303960000000004</c:v>
                </c:pt>
                <c:pt idx="1467">
                  <c:v>95.145750000000007</c:v>
                </c:pt>
                <c:pt idx="1468">
                  <c:v>-13.035030000000001</c:v>
                </c:pt>
                <c:pt idx="1469">
                  <c:v>108.1875</c:v>
                </c:pt>
                <c:pt idx="1470">
                  <c:v>91.978880000000004</c:v>
                </c:pt>
                <c:pt idx="1471">
                  <c:v>85.625</c:v>
                </c:pt>
                <c:pt idx="1472">
                  <c:v>94.405519999999996</c:v>
                </c:pt>
                <c:pt idx="1473">
                  <c:v>64.997309999999999</c:v>
                </c:pt>
                <c:pt idx="1474">
                  <c:v>167.69919999999999</c:v>
                </c:pt>
                <c:pt idx="1475">
                  <c:v>77.558959999999999</c:v>
                </c:pt>
                <c:pt idx="1476">
                  <c:v>66.669920000000005</c:v>
                </c:pt>
                <c:pt idx="1477">
                  <c:v>93.872799999999998</c:v>
                </c:pt>
                <c:pt idx="1478">
                  <c:v>41.372799999999998</c:v>
                </c:pt>
                <c:pt idx="1479">
                  <c:v>47.30518</c:v>
                </c:pt>
                <c:pt idx="1480">
                  <c:v>74.789060000000006</c:v>
                </c:pt>
                <c:pt idx="1481">
                  <c:v>87.660160000000005</c:v>
                </c:pt>
                <c:pt idx="1482">
                  <c:v>110.63939999999999</c:v>
                </c:pt>
                <c:pt idx="1483">
                  <c:v>106.9546</c:v>
                </c:pt>
                <c:pt idx="1484">
                  <c:v>670.46619999999996</c:v>
                </c:pt>
                <c:pt idx="1485">
                  <c:v>1504.424</c:v>
                </c:pt>
                <c:pt idx="1486">
                  <c:v>1582.88</c:v>
                </c:pt>
                <c:pt idx="1487">
                  <c:v>673.57280000000003</c:v>
                </c:pt>
                <c:pt idx="1488">
                  <c:v>106.526</c:v>
                </c:pt>
                <c:pt idx="1489">
                  <c:v>8.7890629999999997E-3</c:v>
                </c:pt>
                <c:pt idx="1490">
                  <c:v>85.095699999999994</c:v>
                </c:pt>
                <c:pt idx="1491">
                  <c:v>82.899410000000003</c:v>
                </c:pt>
                <c:pt idx="1492">
                  <c:v>79.25</c:v>
                </c:pt>
                <c:pt idx="1493">
                  <c:v>47.28125</c:v>
                </c:pt>
                <c:pt idx="1494">
                  <c:v>82.609380000000002</c:v>
                </c:pt>
                <c:pt idx="1495">
                  <c:v>141.2671</c:v>
                </c:pt>
                <c:pt idx="1496">
                  <c:v>176.0625</c:v>
                </c:pt>
                <c:pt idx="1497">
                  <c:v>83.74194</c:v>
                </c:pt>
                <c:pt idx="1498">
                  <c:v>72.566410000000005</c:v>
                </c:pt>
                <c:pt idx="1499">
                  <c:v>16.52759</c:v>
                </c:pt>
                <c:pt idx="1500">
                  <c:v>44.71875</c:v>
                </c:pt>
                <c:pt idx="1501">
                  <c:v>57.704590000000003</c:v>
                </c:pt>
                <c:pt idx="1502">
                  <c:v>96.730469999999997</c:v>
                </c:pt>
                <c:pt idx="1503">
                  <c:v>132.07560000000001</c:v>
                </c:pt>
                <c:pt idx="1504">
                  <c:v>146.5283</c:v>
                </c:pt>
                <c:pt idx="1505">
                  <c:v>170.40809999999999</c:v>
                </c:pt>
                <c:pt idx="1506">
                  <c:v>149.17599999999999</c:v>
                </c:pt>
                <c:pt idx="1507">
                  <c:v>106.375</c:v>
                </c:pt>
                <c:pt idx="1508">
                  <c:v>97.397710000000004</c:v>
                </c:pt>
                <c:pt idx="1509">
                  <c:v>156.625</c:v>
                </c:pt>
                <c:pt idx="1510">
                  <c:v>118.8828</c:v>
                </c:pt>
                <c:pt idx="1511">
                  <c:v>44.25</c:v>
                </c:pt>
                <c:pt idx="1512">
                  <c:v>-37.117190000000001</c:v>
                </c:pt>
                <c:pt idx="1513">
                  <c:v>81.722660000000005</c:v>
                </c:pt>
                <c:pt idx="1514">
                  <c:v>27.21875</c:v>
                </c:pt>
                <c:pt idx="1515">
                  <c:v>52.125</c:v>
                </c:pt>
                <c:pt idx="1516">
                  <c:v>46.90625</c:v>
                </c:pt>
                <c:pt idx="1517">
                  <c:v>78.137699999999995</c:v>
                </c:pt>
                <c:pt idx="1518">
                  <c:v>107.8203</c:v>
                </c:pt>
                <c:pt idx="1519">
                  <c:v>138.9229</c:v>
                </c:pt>
                <c:pt idx="1520">
                  <c:v>129.76560000000001</c:v>
                </c:pt>
                <c:pt idx="1521">
                  <c:v>115.0547</c:v>
                </c:pt>
                <c:pt idx="1522">
                  <c:v>108.0703</c:v>
                </c:pt>
                <c:pt idx="1523">
                  <c:v>109.6172</c:v>
                </c:pt>
                <c:pt idx="1524">
                  <c:v>155.02340000000001</c:v>
                </c:pt>
                <c:pt idx="1525">
                  <c:v>112.875</c:v>
                </c:pt>
                <c:pt idx="1526">
                  <c:v>124.127</c:v>
                </c:pt>
                <c:pt idx="1527">
                  <c:v>98.429689999999994</c:v>
                </c:pt>
                <c:pt idx="1528">
                  <c:v>116.541</c:v>
                </c:pt>
                <c:pt idx="1529">
                  <c:v>90.929689999999994</c:v>
                </c:pt>
                <c:pt idx="1530">
                  <c:v>136.5</c:v>
                </c:pt>
                <c:pt idx="1531">
                  <c:v>201.84620000000001</c:v>
                </c:pt>
                <c:pt idx="1532">
                  <c:v>104.4375</c:v>
                </c:pt>
                <c:pt idx="1533">
                  <c:v>135.7954</c:v>
                </c:pt>
                <c:pt idx="1534">
                  <c:v>198.5</c:v>
                </c:pt>
                <c:pt idx="1535">
                  <c:v>163.99610000000001</c:v>
                </c:pt>
                <c:pt idx="1536">
                  <c:v>153.4341</c:v>
                </c:pt>
                <c:pt idx="1537">
                  <c:v>73.799319999999994</c:v>
                </c:pt>
                <c:pt idx="1538">
                  <c:v>81.035640000000001</c:v>
                </c:pt>
                <c:pt idx="1539">
                  <c:v>146.76419999999999</c:v>
                </c:pt>
                <c:pt idx="1540">
                  <c:v>130.0574</c:v>
                </c:pt>
                <c:pt idx="1541">
                  <c:v>122.48350000000001</c:v>
                </c:pt>
                <c:pt idx="1542">
                  <c:v>120.72239999999999</c:v>
                </c:pt>
                <c:pt idx="1543">
                  <c:v>73.734499999999997</c:v>
                </c:pt>
                <c:pt idx="1544">
                  <c:v>15.5791</c:v>
                </c:pt>
                <c:pt idx="1545">
                  <c:v>38.637700000000002</c:v>
                </c:pt>
                <c:pt idx="1546">
                  <c:v>-15</c:v>
                </c:pt>
                <c:pt idx="1547">
                  <c:v>39.154789999999998</c:v>
                </c:pt>
                <c:pt idx="1548">
                  <c:v>99.75</c:v>
                </c:pt>
                <c:pt idx="1549">
                  <c:v>7.1547850000000004</c:v>
                </c:pt>
                <c:pt idx="1550">
                  <c:v>-22.275759999999998</c:v>
                </c:pt>
                <c:pt idx="1551">
                  <c:v>146.51929999999999</c:v>
                </c:pt>
                <c:pt idx="1552">
                  <c:v>128.96090000000001</c:v>
                </c:pt>
                <c:pt idx="1553">
                  <c:v>230.85720000000001</c:v>
                </c:pt>
                <c:pt idx="1554">
                  <c:v>216.00219999999999</c:v>
                </c:pt>
                <c:pt idx="1555">
                  <c:v>200.45609999999999</c:v>
                </c:pt>
                <c:pt idx="1556">
                  <c:v>192.39340000000001</c:v>
                </c:pt>
                <c:pt idx="1557">
                  <c:v>97.399780000000007</c:v>
                </c:pt>
                <c:pt idx="1558">
                  <c:v>120.6512</c:v>
                </c:pt>
                <c:pt idx="1559">
                  <c:v>104.85899999999999</c:v>
                </c:pt>
                <c:pt idx="1560">
                  <c:v>58.150509999999997</c:v>
                </c:pt>
                <c:pt idx="1561">
                  <c:v>71.477289999999996</c:v>
                </c:pt>
                <c:pt idx="1562">
                  <c:v>96.484620000000007</c:v>
                </c:pt>
                <c:pt idx="1563">
                  <c:v>68.166259999999994</c:v>
                </c:pt>
                <c:pt idx="1564">
                  <c:v>40.62988</c:v>
                </c:pt>
                <c:pt idx="1565">
                  <c:v>104.6331</c:v>
                </c:pt>
                <c:pt idx="1566">
                  <c:v>23.527339999999999</c:v>
                </c:pt>
                <c:pt idx="1567">
                  <c:v>64.213380000000001</c:v>
                </c:pt>
                <c:pt idx="1568">
                  <c:v>60.769170000000003</c:v>
                </c:pt>
                <c:pt idx="1569">
                  <c:v>35.836910000000003</c:v>
                </c:pt>
                <c:pt idx="1570">
                  <c:v>128.1559</c:v>
                </c:pt>
                <c:pt idx="1571">
                  <c:v>171.74709999999999</c:v>
                </c:pt>
                <c:pt idx="1572">
                  <c:v>242.19820000000001</c:v>
                </c:pt>
                <c:pt idx="1573">
                  <c:v>334.36130000000003</c:v>
                </c:pt>
                <c:pt idx="1574">
                  <c:v>522.57029999999997</c:v>
                </c:pt>
                <c:pt idx="1575">
                  <c:v>710.65629999999999</c:v>
                </c:pt>
                <c:pt idx="1576">
                  <c:v>1007.69</c:v>
                </c:pt>
                <c:pt idx="1577">
                  <c:v>1329.712</c:v>
                </c:pt>
                <c:pt idx="1578">
                  <c:v>1624.1120000000001</c:v>
                </c:pt>
                <c:pt idx="1579">
                  <c:v>2171.3739999999998</c:v>
                </c:pt>
                <c:pt idx="1580">
                  <c:v>2805.79</c:v>
                </c:pt>
                <c:pt idx="1581">
                  <c:v>3778.9679999999998</c:v>
                </c:pt>
                <c:pt idx="1582">
                  <c:v>5162.3779999999997</c:v>
                </c:pt>
                <c:pt idx="1583">
                  <c:v>6945.5910000000003</c:v>
                </c:pt>
                <c:pt idx="1584">
                  <c:v>9401.7520000000004</c:v>
                </c:pt>
                <c:pt idx="1585">
                  <c:v>12224.57</c:v>
                </c:pt>
                <c:pt idx="1586">
                  <c:v>15627.58</c:v>
                </c:pt>
                <c:pt idx="1587">
                  <c:v>18307.88</c:v>
                </c:pt>
                <c:pt idx="1588">
                  <c:v>20297.03</c:v>
                </c:pt>
                <c:pt idx="1589">
                  <c:v>20560.63</c:v>
                </c:pt>
                <c:pt idx="1590">
                  <c:v>18755.45</c:v>
                </c:pt>
                <c:pt idx="1591">
                  <c:v>15482.37</c:v>
                </c:pt>
                <c:pt idx="1592">
                  <c:v>11233.05</c:v>
                </c:pt>
                <c:pt idx="1593">
                  <c:v>7300.6170000000002</c:v>
                </c:pt>
                <c:pt idx="1594">
                  <c:v>4104.7129999999997</c:v>
                </c:pt>
                <c:pt idx="1595">
                  <c:v>1999.7760000000001</c:v>
                </c:pt>
                <c:pt idx="1596">
                  <c:v>781.63890000000004</c:v>
                </c:pt>
                <c:pt idx="1597">
                  <c:v>297.23230000000001</c:v>
                </c:pt>
                <c:pt idx="1598">
                  <c:v>154.1797</c:v>
                </c:pt>
                <c:pt idx="1599">
                  <c:v>178.56899999999999</c:v>
                </c:pt>
                <c:pt idx="1600">
                  <c:v>100.5778</c:v>
                </c:pt>
                <c:pt idx="1601">
                  <c:v>147.79939999999999</c:v>
                </c:pt>
                <c:pt idx="1602">
                  <c:v>140.327</c:v>
                </c:pt>
                <c:pt idx="1603">
                  <c:v>175.65090000000001</c:v>
                </c:pt>
                <c:pt idx="1604">
                  <c:v>227.0581</c:v>
                </c:pt>
                <c:pt idx="1605">
                  <c:v>106.0132</c:v>
                </c:pt>
                <c:pt idx="1606">
                  <c:v>221.31450000000001</c:v>
                </c:pt>
                <c:pt idx="1607">
                  <c:v>109.1455</c:v>
                </c:pt>
                <c:pt idx="1608">
                  <c:v>123.5115</c:v>
                </c:pt>
                <c:pt idx="1609">
                  <c:v>85.315669999999997</c:v>
                </c:pt>
                <c:pt idx="1610">
                  <c:v>61.64087</c:v>
                </c:pt>
                <c:pt idx="1611">
                  <c:v>140.7371</c:v>
                </c:pt>
                <c:pt idx="1612">
                  <c:v>95.248289999999997</c:v>
                </c:pt>
                <c:pt idx="1613">
                  <c:v>33.788330000000002</c:v>
                </c:pt>
                <c:pt idx="1614">
                  <c:v>144.66669999999999</c:v>
                </c:pt>
                <c:pt idx="1615">
                  <c:v>28.85718</c:v>
                </c:pt>
                <c:pt idx="1616">
                  <c:v>35.530149999999999</c:v>
                </c:pt>
                <c:pt idx="1617">
                  <c:v>-0.78161619999999998</c:v>
                </c:pt>
                <c:pt idx="1618">
                  <c:v>75.462649999999996</c:v>
                </c:pt>
                <c:pt idx="1619">
                  <c:v>74.022829999999999</c:v>
                </c:pt>
                <c:pt idx="1620">
                  <c:v>150.53299999999999</c:v>
                </c:pt>
                <c:pt idx="1621">
                  <c:v>155.52430000000001</c:v>
                </c:pt>
                <c:pt idx="1622">
                  <c:v>88.678470000000004</c:v>
                </c:pt>
                <c:pt idx="1623">
                  <c:v>114.80759999999999</c:v>
                </c:pt>
                <c:pt idx="1624">
                  <c:v>160.2944</c:v>
                </c:pt>
                <c:pt idx="1625">
                  <c:v>135.2122</c:v>
                </c:pt>
                <c:pt idx="1626">
                  <c:v>239.50720000000001</c:v>
                </c:pt>
                <c:pt idx="1627">
                  <c:v>216.3835</c:v>
                </c:pt>
                <c:pt idx="1628">
                  <c:v>349.399</c:v>
                </c:pt>
                <c:pt idx="1629">
                  <c:v>359.88549999999998</c:v>
                </c:pt>
                <c:pt idx="1630">
                  <c:v>284.34859999999998</c:v>
                </c:pt>
                <c:pt idx="1631">
                  <c:v>239.7039</c:v>
                </c:pt>
                <c:pt idx="1632">
                  <c:v>129.8871</c:v>
                </c:pt>
                <c:pt idx="1633">
                  <c:v>107.81229999999999</c:v>
                </c:pt>
                <c:pt idx="1634">
                  <c:v>122.49160000000001</c:v>
                </c:pt>
                <c:pt idx="1635">
                  <c:v>82.875</c:v>
                </c:pt>
                <c:pt idx="1636">
                  <c:v>81.75</c:v>
                </c:pt>
                <c:pt idx="1637">
                  <c:v>92.396119999999996</c:v>
                </c:pt>
                <c:pt idx="1638">
                  <c:v>197.666</c:v>
                </c:pt>
                <c:pt idx="1639">
                  <c:v>137.39609999999999</c:v>
                </c:pt>
                <c:pt idx="1640">
                  <c:v>122.78319999999999</c:v>
                </c:pt>
                <c:pt idx="1641">
                  <c:v>112.73099999999999</c:v>
                </c:pt>
                <c:pt idx="1642">
                  <c:v>134.375</c:v>
                </c:pt>
                <c:pt idx="1643">
                  <c:v>81.340090000000004</c:v>
                </c:pt>
                <c:pt idx="1644">
                  <c:v>64.039060000000006</c:v>
                </c:pt>
                <c:pt idx="1645">
                  <c:v>6.1872559999999996</c:v>
                </c:pt>
                <c:pt idx="1646">
                  <c:v>32.49109</c:v>
                </c:pt>
                <c:pt idx="1647">
                  <c:v>72.647459999999995</c:v>
                </c:pt>
                <c:pt idx="1648">
                  <c:v>121.95</c:v>
                </c:pt>
                <c:pt idx="1649">
                  <c:v>58.569209999999998</c:v>
                </c:pt>
                <c:pt idx="1650">
                  <c:v>112.3651</c:v>
                </c:pt>
                <c:pt idx="1651">
                  <c:v>138.81630000000001</c:v>
                </c:pt>
                <c:pt idx="1652">
                  <c:v>85.221190000000007</c:v>
                </c:pt>
                <c:pt idx="1653">
                  <c:v>77.757080000000002</c:v>
                </c:pt>
                <c:pt idx="1654">
                  <c:v>16.47119</c:v>
                </c:pt>
                <c:pt idx="1655">
                  <c:v>40.940800000000003</c:v>
                </c:pt>
                <c:pt idx="1656">
                  <c:v>-32.25</c:v>
                </c:pt>
                <c:pt idx="1657">
                  <c:v>79.839359999999999</c:v>
                </c:pt>
                <c:pt idx="1658">
                  <c:v>32.288209999999999</c:v>
                </c:pt>
                <c:pt idx="1659">
                  <c:v>3437.078</c:v>
                </c:pt>
                <c:pt idx="1660">
                  <c:v>111.9537</c:v>
                </c:pt>
                <c:pt idx="1661">
                  <c:v>106.4447</c:v>
                </c:pt>
                <c:pt idx="1662">
                  <c:v>157.9016</c:v>
                </c:pt>
                <c:pt idx="1663">
                  <c:v>232.62569999999999</c:v>
                </c:pt>
                <c:pt idx="1664">
                  <c:v>227.29499999999999</c:v>
                </c:pt>
                <c:pt idx="1665">
                  <c:v>229.41059999999999</c:v>
                </c:pt>
                <c:pt idx="1666">
                  <c:v>144.07210000000001</c:v>
                </c:pt>
                <c:pt idx="1667">
                  <c:v>165.20480000000001</c:v>
                </c:pt>
                <c:pt idx="1668">
                  <c:v>169.9468</c:v>
                </c:pt>
                <c:pt idx="1669">
                  <c:v>178.71729999999999</c:v>
                </c:pt>
                <c:pt idx="1670">
                  <c:v>50.665889999999997</c:v>
                </c:pt>
                <c:pt idx="1671">
                  <c:v>181.67400000000001</c:v>
                </c:pt>
                <c:pt idx="1672">
                  <c:v>151.67140000000001</c:v>
                </c:pt>
                <c:pt idx="1673">
                  <c:v>292.50420000000003</c:v>
                </c:pt>
                <c:pt idx="1674">
                  <c:v>326.84550000000002</c:v>
                </c:pt>
                <c:pt idx="1675">
                  <c:v>325.71350000000001</c:v>
                </c:pt>
                <c:pt idx="1676">
                  <c:v>352.02120000000002</c:v>
                </c:pt>
                <c:pt idx="1677">
                  <c:v>284.40010000000001</c:v>
                </c:pt>
                <c:pt idx="1678">
                  <c:v>297.76490000000001</c:v>
                </c:pt>
                <c:pt idx="1679">
                  <c:v>322.16500000000002</c:v>
                </c:pt>
                <c:pt idx="1680">
                  <c:v>182.07669999999999</c:v>
                </c:pt>
                <c:pt idx="1681">
                  <c:v>191.8407</c:v>
                </c:pt>
                <c:pt idx="1682">
                  <c:v>196.7148</c:v>
                </c:pt>
                <c:pt idx="1683">
                  <c:v>207.93510000000001</c:v>
                </c:pt>
                <c:pt idx="1684">
                  <c:v>250.1576</c:v>
                </c:pt>
                <c:pt idx="1685">
                  <c:v>220.75899999999999</c:v>
                </c:pt>
                <c:pt idx="1686">
                  <c:v>222.3766</c:v>
                </c:pt>
                <c:pt idx="1687">
                  <c:v>253.1216</c:v>
                </c:pt>
                <c:pt idx="1688">
                  <c:v>232.68459999999999</c:v>
                </c:pt>
                <c:pt idx="1689">
                  <c:v>199.47559999999999</c:v>
                </c:pt>
                <c:pt idx="1690">
                  <c:v>184.07300000000001</c:v>
                </c:pt>
                <c:pt idx="1691">
                  <c:v>123.9551</c:v>
                </c:pt>
                <c:pt idx="1692">
                  <c:v>217.12889999999999</c:v>
                </c:pt>
                <c:pt idx="1693">
                  <c:v>201.68899999999999</c:v>
                </c:pt>
                <c:pt idx="1694">
                  <c:v>196.80439999999999</c:v>
                </c:pt>
                <c:pt idx="1695">
                  <c:v>253.42580000000001</c:v>
                </c:pt>
                <c:pt idx="1696">
                  <c:v>267.33850000000001</c:v>
                </c:pt>
                <c:pt idx="1697">
                  <c:v>198.7439</c:v>
                </c:pt>
                <c:pt idx="1698">
                  <c:v>181.4495</c:v>
                </c:pt>
                <c:pt idx="1699">
                  <c:v>230.6157</c:v>
                </c:pt>
                <c:pt idx="1700">
                  <c:v>161.39109999999999</c:v>
                </c:pt>
                <c:pt idx="1701">
                  <c:v>262.91059999999999</c:v>
                </c:pt>
                <c:pt idx="1702">
                  <c:v>155.9691</c:v>
                </c:pt>
                <c:pt idx="1703">
                  <c:v>212.34399999999999</c:v>
                </c:pt>
                <c:pt idx="1704">
                  <c:v>140.84219999999999</c:v>
                </c:pt>
                <c:pt idx="1705">
                  <c:v>180.21680000000001</c:v>
                </c:pt>
                <c:pt idx="1706">
                  <c:v>166.1284</c:v>
                </c:pt>
                <c:pt idx="1707">
                  <c:v>132.89340000000001</c:v>
                </c:pt>
                <c:pt idx="1708">
                  <c:v>128.02279999999999</c:v>
                </c:pt>
                <c:pt idx="1709">
                  <c:v>127.3359</c:v>
                </c:pt>
                <c:pt idx="1710">
                  <c:v>150.50649999999999</c:v>
                </c:pt>
                <c:pt idx="1711">
                  <c:v>198.51050000000001</c:v>
                </c:pt>
                <c:pt idx="1712">
                  <c:v>173.5582</c:v>
                </c:pt>
                <c:pt idx="1713">
                  <c:v>189.34440000000001</c:v>
                </c:pt>
                <c:pt idx="1714">
                  <c:v>301.4957</c:v>
                </c:pt>
                <c:pt idx="1715">
                  <c:v>245.99340000000001</c:v>
                </c:pt>
                <c:pt idx="1716">
                  <c:v>196.8022</c:v>
                </c:pt>
                <c:pt idx="1717">
                  <c:v>241.9264</c:v>
                </c:pt>
                <c:pt idx="1718">
                  <c:v>197.8477</c:v>
                </c:pt>
                <c:pt idx="1719">
                  <c:v>127.6545</c:v>
                </c:pt>
                <c:pt idx="1720">
                  <c:v>158.5266</c:v>
                </c:pt>
                <c:pt idx="1721">
                  <c:v>62.521610000000003</c:v>
                </c:pt>
                <c:pt idx="1722">
                  <c:v>79.061769999999996</c:v>
                </c:pt>
                <c:pt idx="1723">
                  <c:v>59.930909999999997</c:v>
                </c:pt>
                <c:pt idx="1724">
                  <c:v>135.17160000000001</c:v>
                </c:pt>
                <c:pt idx="1725">
                  <c:v>47.541260000000001</c:v>
                </c:pt>
                <c:pt idx="1726">
                  <c:v>99.619380000000007</c:v>
                </c:pt>
                <c:pt idx="1727">
                  <c:v>139.28030000000001</c:v>
                </c:pt>
                <c:pt idx="1728">
                  <c:v>-10.00989</c:v>
                </c:pt>
                <c:pt idx="1729">
                  <c:v>102.9312</c:v>
                </c:pt>
                <c:pt idx="1730">
                  <c:v>104.30419999999999</c:v>
                </c:pt>
                <c:pt idx="1731">
                  <c:v>22.912839999999999</c:v>
                </c:pt>
                <c:pt idx="1732">
                  <c:v>100.5171</c:v>
                </c:pt>
                <c:pt idx="1733">
                  <c:v>63.090820000000001</c:v>
                </c:pt>
                <c:pt idx="1734">
                  <c:v>156.13399999999999</c:v>
                </c:pt>
                <c:pt idx="1735">
                  <c:v>229.5994</c:v>
                </c:pt>
                <c:pt idx="1736">
                  <c:v>249.77</c:v>
                </c:pt>
                <c:pt idx="1737">
                  <c:v>259.07459999999998</c:v>
                </c:pt>
                <c:pt idx="1738">
                  <c:v>193.07589999999999</c:v>
                </c:pt>
                <c:pt idx="1739">
                  <c:v>210.876</c:v>
                </c:pt>
                <c:pt idx="1740">
                  <c:v>206.89599999999999</c:v>
                </c:pt>
                <c:pt idx="1741">
                  <c:v>129.11840000000001</c:v>
                </c:pt>
                <c:pt idx="1742">
                  <c:v>99.042969999999997</c:v>
                </c:pt>
                <c:pt idx="1743">
                  <c:v>50.551760000000002</c:v>
                </c:pt>
                <c:pt idx="1744">
                  <c:v>24.776489999999999</c:v>
                </c:pt>
                <c:pt idx="1745">
                  <c:v>53.012569999999997</c:v>
                </c:pt>
                <c:pt idx="1746">
                  <c:v>79.961060000000003</c:v>
                </c:pt>
                <c:pt idx="1747">
                  <c:v>128.82980000000001</c:v>
                </c:pt>
                <c:pt idx="1748">
                  <c:v>150.64580000000001</c:v>
                </c:pt>
                <c:pt idx="1749">
                  <c:v>179.9796</c:v>
                </c:pt>
                <c:pt idx="1750">
                  <c:v>225.7063</c:v>
                </c:pt>
                <c:pt idx="1751">
                  <c:v>308.1311</c:v>
                </c:pt>
                <c:pt idx="1752">
                  <c:v>351.79050000000001</c:v>
                </c:pt>
                <c:pt idx="1753">
                  <c:v>377.7561</c:v>
                </c:pt>
                <c:pt idx="1754">
                  <c:v>351.33890000000002</c:v>
                </c:pt>
                <c:pt idx="1755">
                  <c:v>281.1875</c:v>
                </c:pt>
                <c:pt idx="1756">
                  <c:v>265.36079999999998</c:v>
                </c:pt>
                <c:pt idx="1757">
                  <c:v>207.01560000000001</c:v>
                </c:pt>
                <c:pt idx="1758">
                  <c:v>193.3409</c:v>
                </c:pt>
                <c:pt idx="1759">
                  <c:v>200.64060000000001</c:v>
                </c:pt>
                <c:pt idx="1760">
                  <c:v>111.0111</c:v>
                </c:pt>
                <c:pt idx="1761">
                  <c:v>125.04300000000001</c:v>
                </c:pt>
                <c:pt idx="1762">
                  <c:v>106.16930000000001</c:v>
                </c:pt>
                <c:pt idx="1763">
                  <c:v>74.053709999999995</c:v>
                </c:pt>
                <c:pt idx="1764">
                  <c:v>191.155</c:v>
                </c:pt>
                <c:pt idx="1765">
                  <c:v>153.6465</c:v>
                </c:pt>
                <c:pt idx="1766">
                  <c:v>148.0264</c:v>
                </c:pt>
                <c:pt idx="1767">
                  <c:v>91.763670000000005</c:v>
                </c:pt>
                <c:pt idx="1768">
                  <c:v>59.70093</c:v>
                </c:pt>
                <c:pt idx="1769">
                  <c:v>100.6377</c:v>
                </c:pt>
                <c:pt idx="1770">
                  <c:v>108.443</c:v>
                </c:pt>
                <c:pt idx="1771">
                  <c:v>32.281010000000002</c:v>
                </c:pt>
                <c:pt idx="1772">
                  <c:v>32.616329999999998</c:v>
                </c:pt>
                <c:pt idx="1773">
                  <c:v>52.464359999999999</c:v>
                </c:pt>
                <c:pt idx="1774">
                  <c:v>86.441410000000005</c:v>
                </c:pt>
                <c:pt idx="1775">
                  <c:v>-37.80688</c:v>
                </c:pt>
                <c:pt idx="1776">
                  <c:v>110.4509</c:v>
                </c:pt>
                <c:pt idx="1777">
                  <c:v>12.41699</c:v>
                </c:pt>
                <c:pt idx="1778">
                  <c:v>36.406010000000002</c:v>
                </c:pt>
                <c:pt idx="1779">
                  <c:v>76.906130000000005</c:v>
                </c:pt>
                <c:pt idx="1780">
                  <c:v>175.83920000000001</c:v>
                </c:pt>
                <c:pt idx="1781">
                  <c:v>187.09950000000001</c:v>
                </c:pt>
                <c:pt idx="1782">
                  <c:v>277.28269999999998</c:v>
                </c:pt>
                <c:pt idx="1783">
                  <c:v>252.87190000000001</c:v>
                </c:pt>
                <c:pt idx="1784">
                  <c:v>292.16919999999999</c:v>
                </c:pt>
                <c:pt idx="1785">
                  <c:v>290.38659999999999</c:v>
                </c:pt>
                <c:pt idx="1786">
                  <c:v>268.39580000000001</c:v>
                </c:pt>
                <c:pt idx="1787">
                  <c:v>320.25</c:v>
                </c:pt>
                <c:pt idx="1788">
                  <c:v>151.4332</c:v>
                </c:pt>
                <c:pt idx="1789">
                  <c:v>165.82810000000001</c:v>
                </c:pt>
                <c:pt idx="1790">
                  <c:v>65.717410000000001</c:v>
                </c:pt>
                <c:pt idx="1791">
                  <c:v>75.792969999999997</c:v>
                </c:pt>
                <c:pt idx="1792">
                  <c:v>0.36816409999999999</c:v>
                </c:pt>
                <c:pt idx="1793">
                  <c:v>89.990229999999997</c:v>
                </c:pt>
                <c:pt idx="1794">
                  <c:v>111.01860000000001</c:v>
                </c:pt>
                <c:pt idx="1795">
                  <c:v>47.708979999999997</c:v>
                </c:pt>
                <c:pt idx="1796">
                  <c:v>79.840819999999994</c:v>
                </c:pt>
                <c:pt idx="1797">
                  <c:v>79.229740000000007</c:v>
                </c:pt>
                <c:pt idx="1798">
                  <c:v>24.177250000000001</c:v>
                </c:pt>
                <c:pt idx="1799">
                  <c:v>79.585449999999994</c:v>
                </c:pt>
                <c:pt idx="1800">
                  <c:v>55.581299999999999</c:v>
                </c:pt>
                <c:pt idx="1801">
                  <c:v>146.57169999999999</c:v>
                </c:pt>
                <c:pt idx="1802">
                  <c:v>53.425049999999999</c:v>
                </c:pt>
                <c:pt idx="1803">
                  <c:v>168.3723</c:v>
                </c:pt>
                <c:pt idx="1804">
                  <c:v>130.62209999999999</c:v>
                </c:pt>
                <c:pt idx="1805">
                  <c:v>190.4546</c:v>
                </c:pt>
                <c:pt idx="1806">
                  <c:v>186.2242</c:v>
                </c:pt>
                <c:pt idx="1807">
                  <c:v>197.7122</c:v>
                </c:pt>
                <c:pt idx="1808">
                  <c:v>186.9453</c:v>
                </c:pt>
                <c:pt idx="1809">
                  <c:v>164.60740000000001</c:v>
                </c:pt>
                <c:pt idx="1810">
                  <c:v>194.4084</c:v>
                </c:pt>
                <c:pt idx="1811">
                  <c:v>169.31979999999999</c:v>
                </c:pt>
                <c:pt idx="1812">
                  <c:v>152.405</c:v>
                </c:pt>
                <c:pt idx="1813">
                  <c:v>122.11960000000001</c:v>
                </c:pt>
                <c:pt idx="1814">
                  <c:v>107.3079</c:v>
                </c:pt>
                <c:pt idx="1815">
                  <c:v>124.1591</c:v>
                </c:pt>
                <c:pt idx="1816">
                  <c:v>147.76859999999999</c:v>
                </c:pt>
                <c:pt idx="1817">
                  <c:v>118.0908</c:v>
                </c:pt>
                <c:pt idx="1818">
                  <c:v>128.78829999999999</c:v>
                </c:pt>
                <c:pt idx="1819">
                  <c:v>118.191</c:v>
                </c:pt>
                <c:pt idx="1820">
                  <c:v>188.67679999999999</c:v>
                </c:pt>
                <c:pt idx="1821">
                  <c:v>162.64670000000001</c:v>
                </c:pt>
                <c:pt idx="1822">
                  <c:v>175.4443</c:v>
                </c:pt>
                <c:pt idx="1823">
                  <c:v>125.55540000000001</c:v>
                </c:pt>
                <c:pt idx="1824">
                  <c:v>181.75129999999999</c:v>
                </c:pt>
                <c:pt idx="1825">
                  <c:v>75.627319999999997</c:v>
                </c:pt>
                <c:pt idx="1826">
                  <c:v>206.33860000000001</c:v>
                </c:pt>
                <c:pt idx="1827">
                  <c:v>23.977540000000001</c:v>
                </c:pt>
                <c:pt idx="1828">
                  <c:v>69.081909999999993</c:v>
                </c:pt>
                <c:pt idx="1829">
                  <c:v>92.735720000000001</c:v>
                </c:pt>
                <c:pt idx="1830">
                  <c:v>60.739870000000003</c:v>
                </c:pt>
                <c:pt idx="1831">
                  <c:v>128.77189999999999</c:v>
                </c:pt>
                <c:pt idx="1832">
                  <c:v>118.0313</c:v>
                </c:pt>
                <c:pt idx="1833">
                  <c:v>122.871</c:v>
                </c:pt>
                <c:pt idx="1834">
                  <c:v>103.4485</c:v>
                </c:pt>
                <c:pt idx="1835">
                  <c:v>141.76830000000001</c:v>
                </c:pt>
                <c:pt idx="1836">
                  <c:v>33.321289999999998</c:v>
                </c:pt>
                <c:pt idx="1837">
                  <c:v>121.3304</c:v>
                </c:pt>
                <c:pt idx="1838">
                  <c:v>110.2512</c:v>
                </c:pt>
                <c:pt idx="1839">
                  <c:v>46.038089999999997</c:v>
                </c:pt>
                <c:pt idx="1840">
                  <c:v>44.736330000000002</c:v>
                </c:pt>
                <c:pt idx="1841">
                  <c:v>78.8429</c:v>
                </c:pt>
                <c:pt idx="1842">
                  <c:v>25.031130000000001</c:v>
                </c:pt>
                <c:pt idx="1843">
                  <c:v>79.666380000000004</c:v>
                </c:pt>
                <c:pt idx="1844">
                  <c:v>74.485839999999996</c:v>
                </c:pt>
                <c:pt idx="1845">
                  <c:v>41.32837</c:v>
                </c:pt>
                <c:pt idx="1846">
                  <c:v>12.661379999999999</c:v>
                </c:pt>
                <c:pt idx="1847">
                  <c:v>51.739750000000001</c:v>
                </c:pt>
                <c:pt idx="1848">
                  <c:v>76.298220000000001</c:v>
                </c:pt>
                <c:pt idx="1849">
                  <c:v>104.01730000000001</c:v>
                </c:pt>
                <c:pt idx="1850">
                  <c:v>79.925290000000004</c:v>
                </c:pt>
                <c:pt idx="1851">
                  <c:v>107.8984</c:v>
                </c:pt>
                <c:pt idx="1852">
                  <c:v>76.145750000000007</c:v>
                </c:pt>
                <c:pt idx="1853">
                  <c:v>95.964600000000004</c:v>
                </c:pt>
                <c:pt idx="1854">
                  <c:v>188.81370000000001</c:v>
                </c:pt>
                <c:pt idx="1855">
                  <c:v>108.54089999999999</c:v>
                </c:pt>
                <c:pt idx="1856">
                  <c:v>106.9644</c:v>
                </c:pt>
                <c:pt idx="1857">
                  <c:v>105.64060000000001</c:v>
                </c:pt>
                <c:pt idx="1858">
                  <c:v>171.7302</c:v>
                </c:pt>
                <c:pt idx="1859">
                  <c:v>122.5244</c:v>
                </c:pt>
                <c:pt idx="1860">
                  <c:v>190.26390000000001</c:v>
                </c:pt>
                <c:pt idx="1861">
                  <c:v>155.54689999999999</c:v>
                </c:pt>
                <c:pt idx="1862">
                  <c:v>100.6885</c:v>
                </c:pt>
                <c:pt idx="1863">
                  <c:v>59.349119999999999</c:v>
                </c:pt>
                <c:pt idx="1864">
                  <c:v>86.052250000000001</c:v>
                </c:pt>
                <c:pt idx="1865">
                  <c:v>81.826779999999999</c:v>
                </c:pt>
                <c:pt idx="1866">
                  <c:v>74.874269999999996</c:v>
                </c:pt>
                <c:pt idx="1867">
                  <c:v>71.051760000000002</c:v>
                </c:pt>
                <c:pt idx="1868">
                  <c:v>100.7859</c:v>
                </c:pt>
                <c:pt idx="1869">
                  <c:v>52.68188</c:v>
                </c:pt>
                <c:pt idx="1870">
                  <c:v>44.718139999999998</c:v>
                </c:pt>
                <c:pt idx="1871">
                  <c:v>75.13391</c:v>
                </c:pt>
                <c:pt idx="1872">
                  <c:v>119.91630000000001</c:v>
                </c:pt>
                <c:pt idx="1873">
                  <c:v>69.070310000000006</c:v>
                </c:pt>
                <c:pt idx="1874">
                  <c:v>57.688960000000002</c:v>
                </c:pt>
                <c:pt idx="1875">
                  <c:v>2.0402830000000001</c:v>
                </c:pt>
                <c:pt idx="1876">
                  <c:v>127.57080000000001</c:v>
                </c:pt>
                <c:pt idx="1877">
                  <c:v>-12.255000000000001</c:v>
                </c:pt>
                <c:pt idx="1878">
                  <c:v>35.638309999999997</c:v>
                </c:pt>
                <c:pt idx="1879">
                  <c:v>69.066040000000001</c:v>
                </c:pt>
                <c:pt idx="1880">
                  <c:v>166.9502</c:v>
                </c:pt>
                <c:pt idx="1881">
                  <c:v>140.2585</c:v>
                </c:pt>
                <c:pt idx="1882">
                  <c:v>57.1875</c:v>
                </c:pt>
                <c:pt idx="1883">
                  <c:v>104</c:v>
                </c:pt>
                <c:pt idx="1884">
                  <c:v>111.62649999999999</c:v>
                </c:pt>
                <c:pt idx="1885">
                  <c:v>50.3125</c:v>
                </c:pt>
                <c:pt idx="1886">
                  <c:v>97.883669999999995</c:v>
                </c:pt>
                <c:pt idx="1887">
                  <c:v>103.5547</c:v>
                </c:pt>
                <c:pt idx="1888">
                  <c:v>64.167969999999997</c:v>
                </c:pt>
                <c:pt idx="1889">
                  <c:v>32.554690000000001</c:v>
                </c:pt>
                <c:pt idx="1890">
                  <c:v>101.0977</c:v>
                </c:pt>
                <c:pt idx="1891">
                  <c:v>56.521850000000001</c:v>
                </c:pt>
                <c:pt idx="1892">
                  <c:v>53.289059999999999</c:v>
                </c:pt>
                <c:pt idx="1893">
                  <c:v>81.021850000000001</c:v>
                </c:pt>
                <c:pt idx="1894">
                  <c:v>32.984380000000002</c:v>
                </c:pt>
                <c:pt idx="1895">
                  <c:v>69.417969999999997</c:v>
                </c:pt>
                <c:pt idx="1896">
                  <c:v>43.028320000000001</c:v>
                </c:pt>
                <c:pt idx="1897">
                  <c:v>6.5234379999999996</c:v>
                </c:pt>
                <c:pt idx="1898">
                  <c:v>30.00684</c:v>
                </c:pt>
                <c:pt idx="1899">
                  <c:v>47.831049999999998</c:v>
                </c:pt>
                <c:pt idx="1900">
                  <c:v>99.197270000000003</c:v>
                </c:pt>
                <c:pt idx="1901">
                  <c:v>53.920900000000003</c:v>
                </c:pt>
                <c:pt idx="1902">
                  <c:v>30.217770000000002</c:v>
                </c:pt>
                <c:pt idx="1903">
                  <c:v>4.9609379999999996</c:v>
                </c:pt>
                <c:pt idx="1904">
                  <c:v>45.240229999999997</c:v>
                </c:pt>
                <c:pt idx="1905">
                  <c:v>135.0967</c:v>
                </c:pt>
                <c:pt idx="1906">
                  <c:v>138.73339999999999</c:v>
                </c:pt>
                <c:pt idx="1907">
                  <c:v>123.3777</c:v>
                </c:pt>
                <c:pt idx="1908">
                  <c:v>65.613280000000003</c:v>
                </c:pt>
                <c:pt idx="1909">
                  <c:v>106.1897</c:v>
                </c:pt>
                <c:pt idx="1910">
                  <c:v>91.117189999999994</c:v>
                </c:pt>
                <c:pt idx="1911">
                  <c:v>101.6431</c:v>
                </c:pt>
                <c:pt idx="1912">
                  <c:v>86.632810000000006</c:v>
                </c:pt>
                <c:pt idx="1913">
                  <c:v>41.432740000000003</c:v>
                </c:pt>
                <c:pt idx="1914">
                  <c:v>55.613280000000003</c:v>
                </c:pt>
                <c:pt idx="1915">
                  <c:v>64.001339999999999</c:v>
                </c:pt>
                <c:pt idx="1916">
                  <c:v>79.421880000000002</c:v>
                </c:pt>
                <c:pt idx="1917">
                  <c:v>91.776859999999999</c:v>
                </c:pt>
                <c:pt idx="1918">
                  <c:v>67.184079999999994</c:v>
                </c:pt>
                <c:pt idx="1919">
                  <c:v>40.314210000000003</c:v>
                </c:pt>
                <c:pt idx="1920">
                  <c:v>61.496580000000002</c:v>
                </c:pt>
                <c:pt idx="1921">
                  <c:v>-4.7661129999999998</c:v>
                </c:pt>
                <c:pt idx="1922">
                  <c:v>38.563229999999997</c:v>
                </c:pt>
                <c:pt idx="1923">
                  <c:v>27.878540000000001</c:v>
                </c:pt>
                <c:pt idx="1924">
                  <c:v>67.207279999999997</c:v>
                </c:pt>
                <c:pt idx="1925">
                  <c:v>89.422610000000006</c:v>
                </c:pt>
                <c:pt idx="1926">
                  <c:v>67.360839999999996</c:v>
                </c:pt>
                <c:pt idx="1927">
                  <c:v>6.7183840000000004</c:v>
                </c:pt>
                <c:pt idx="1928">
                  <c:v>49.478520000000003</c:v>
                </c:pt>
                <c:pt idx="1929">
                  <c:v>41.31006</c:v>
                </c:pt>
                <c:pt idx="1930">
                  <c:v>92.292969999999997</c:v>
                </c:pt>
                <c:pt idx="1931">
                  <c:v>98.728520000000003</c:v>
                </c:pt>
                <c:pt idx="1932">
                  <c:v>37.579590000000003</c:v>
                </c:pt>
                <c:pt idx="1933">
                  <c:v>85.181640000000002</c:v>
                </c:pt>
                <c:pt idx="1934">
                  <c:v>63.829590000000003</c:v>
                </c:pt>
                <c:pt idx="1935">
                  <c:v>60.341799999999999</c:v>
                </c:pt>
                <c:pt idx="1936">
                  <c:v>37.547849999999997</c:v>
                </c:pt>
                <c:pt idx="1937">
                  <c:v>71.501949999999994</c:v>
                </c:pt>
                <c:pt idx="1938">
                  <c:v>72.817629999999994</c:v>
                </c:pt>
                <c:pt idx="1939">
                  <c:v>25.785160000000001</c:v>
                </c:pt>
                <c:pt idx="1940">
                  <c:v>60.786380000000001</c:v>
                </c:pt>
                <c:pt idx="1941">
                  <c:v>40.513669999999998</c:v>
                </c:pt>
                <c:pt idx="1942">
                  <c:v>58.152340000000002</c:v>
                </c:pt>
                <c:pt idx="1943">
                  <c:v>19.98047</c:v>
                </c:pt>
                <c:pt idx="1944">
                  <c:v>37.771000000000001</c:v>
                </c:pt>
                <c:pt idx="1945">
                  <c:v>57.066409999999998</c:v>
                </c:pt>
                <c:pt idx="1946">
                  <c:v>39.339359999999999</c:v>
                </c:pt>
                <c:pt idx="1947">
                  <c:v>98.684569999999994</c:v>
                </c:pt>
                <c:pt idx="1948">
                  <c:v>80.393069999999994</c:v>
                </c:pt>
                <c:pt idx="1949">
                  <c:v>13.674799999999999</c:v>
                </c:pt>
                <c:pt idx="1950">
                  <c:v>69.587459999999993</c:v>
                </c:pt>
                <c:pt idx="1951">
                  <c:v>89.525760000000005</c:v>
                </c:pt>
                <c:pt idx="1952">
                  <c:v>42.515749999999997</c:v>
                </c:pt>
                <c:pt idx="1953">
                  <c:v>65.183959999999999</c:v>
                </c:pt>
                <c:pt idx="1954">
                  <c:v>88.967830000000006</c:v>
                </c:pt>
                <c:pt idx="1955">
                  <c:v>94.167969999999997</c:v>
                </c:pt>
                <c:pt idx="1956">
                  <c:v>49.311520000000002</c:v>
                </c:pt>
                <c:pt idx="1957">
                  <c:v>102.45310000000001</c:v>
                </c:pt>
                <c:pt idx="1958">
                  <c:v>80.515630000000002</c:v>
                </c:pt>
                <c:pt idx="1959">
                  <c:v>29.890630000000002</c:v>
                </c:pt>
                <c:pt idx="1960">
                  <c:v>35.648440000000001</c:v>
                </c:pt>
                <c:pt idx="1961">
                  <c:v>51.096679999999999</c:v>
                </c:pt>
                <c:pt idx="1962">
                  <c:v>68.545900000000003</c:v>
                </c:pt>
                <c:pt idx="1963">
                  <c:v>98.081050000000005</c:v>
                </c:pt>
                <c:pt idx="1964">
                  <c:v>47.733400000000003</c:v>
                </c:pt>
                <c:pt idx="1965">
                  <c:v>3.3520509999999999</c:v>
                </c:pt>
                <c:pt idx="1966">
                  <c:v>53.579099999999997</c:v>
                </c:pt>
                <c:pt idx="1967">
                  <c:v>34.306150000000002</c:v>
                </c:pt>
                <c:pt idx="1968">
                  <c:v>23.8916</c:v>
                </c:pt>
                <c:pt idx="1969">
                  <c:v>72.674800000000005</c:v>
                </c:pt>
                <c:pt idx="1970">
                  <c:v>41.695309999999999</c:v>
                </c:pt>
                <c:pt idx="1971">
                  <c:v>27.142579999999999</c:v>
                </c:pt>
                <c:pt idx="1972">
                  <c:v>86.964839999999995</c:v>
                </c:pt>
                <c:pt idx="1973">
                  <c:v>39.296880000000002</c:v>
                </c:pt>
                <c:pt idx="1974">
                  <c:v>50.568359999999998</c:v>
                </c:pt>
                <c:pt idx="1975">
                  <c:v>112.3125</c:v>
                </c:pt>
                <c:pt idx="1976">
                  <c:v>50.134770000000003</c:v>
                </c:pt>
                <c:pt idx="1977">
                  <c:v>45.0625</c:v>
                </c:pt>
                <c:pt idx="1978">
                  <c:v>88.511719999999997</c:v>
                </c:pt>
                <c:pt idx="1979">
                  <c:v>57.375</c:v>
                </c:pt>
                <c:pt idx="1980">
                  <c:v>80.488280000000003</c:v>
                </c:pt>
                <c:pt idx="1981">
                  <c:v>49.15625</c:v>
                </c:pt>
                <c:pt idx="1982">
                  <c:v>47.125</c:v>
                </c:pt>
                <c:pt idx="1983">
                  <c:v>83.558109999999999</c:v>
                </c:pt>
                <c:pt idx="1984">
                  <c:v>18.90155</c:v>
                </c:pt>
                <c:pt idx="1985">
                  <c:v>18.526859999999999</c:v>
                </c:pt>
                <c:pt idx="1986">
                  <c:v>74.52655</c:v>
                </c:pt>
                <c:pt idx="1987">
                  <c:v>68.820430000000002</c:v>
                </c:pt>
                <c:pt idx="1988">
                  <c:v>18.625</c:v>
                </c:pt>
                <c:pt idx="1989">
                  <c:v>-36.462519999999998</c:v>
                </c:pt>
                <c:pt idx="1990">
                  <c:v>33.549990000000001</c:v>
                </c:pt>
                <c:pt idx="1991">
                  <c:v>64.592039999999997</c:v>
                </c:pt>
                <c:pt idx="1992">
                  <c:v>81.837159999999997</c:v>
                </c:pt>
                <c:pt idx="1993">
                  <c:v>53</c:v>
                </c:pt>
                <c:pt idx="1994">
                  <c:v>70.311520000000002</c:v>
                </c:pt>
                <c:pt idx="1995">
                  <c:v>27.990600000000001</c:v>
                </c:pt>
                <c:pt idx="1996">
                  <c:v>33.022579999999998</c:v>
                </c:pt>
                <c:pt idx="1997">
                  <c:v>17.98657</c:v>
                </c:pt>
                <c:pt idx="1998">
                  <c:v>39.498170000000002</c:v>
                </c:pt>
                <c:pt idx="1999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787-40B0-AD61-EFFBA0897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9960335"/>
        <c:axId val="1099961999"/>
      </c:scatterChart>
      <c:valAx>
        <c:axId val="1099960335"/>
        <c:scaling>
          <c:orientation val="minMax"/>
          <c:max val="3050"/>
          <c:min val="2850"/>
        </c:scaling>
        <c:delete val="1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99961999"/>
        <c:crosses val="autoZero"/>
        <c:crossBetween val="midCat"/>
      </c:valAx>
      <c:valAx>
        <c:axId val="1099961999"/>
        <c:scaling>
          <c:orientation val="minMax"/>
          <c:max val="20000"/>
          <c:min val="-100"/>
        </c:scaling>
        <c:delete val="1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109996033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06e5cf67-39ec-4502-8538-f7e93d6cc219}"/>
      </c:ext>
    </c:extLst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14461"/>
            <a:ext cx="6609239" cy="364717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71947" y="5502280"/>
            <a:ext cx="5831681" cy="2529253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6495" indent="0" algn="ctr">
              <a:buNone/>
              <a:defRPr sz="1360"/>
            </a:lvl4pPr>
            <a:lvl5pPr marL="1555115" indent="0" algn="ctr">
              <a:buNone/>
              <a:defRPr sz="1360"/>
            </a:lvl5pPr>
            <a:lvl6pPr marL="1943735" indent="0" algn="ctr">
              <a:buNone/>
              <a:defRPr sz="1360"/>
            </a:lvl6pPr>
            <a:lvl7pPr marL="2332355" indent="0" algn="ctr">
              <a:buNone/>
              <a:defRPr sz="1360"/>
            </a:lvl7pPr>
            <a:lvl8pPr marL="2721610" indent="0" algn="ctr">
              <a:buNone/>
              <a:defRPr sz="1360"/>
            </a:lvl8pPr>
            <a:lvl9pPr marL="3110230" indent="0" algn="ctr">
              <a:buNone/>
              <a:defRPr sz="136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57745"/>
            <a:ext cx="1676608" cy="887785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534571" y="557745"/>
            <a:ext cx="4932630" cy="8877852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611706"/>
            <a:ext cx="6706433" cy="4357688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522" y="7010620"/>
            <a:ext cx="6706433" cy="2291605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649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11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3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355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61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23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4571" y="2788727"/>
            <a:ext cx="3304619" cy="66468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936385" y="2788727"/>
            <a:ext cx="3304619" cy="664687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57748"/>
            <a:ext cx="6706433" cy="202485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5584" y="2568054"/>
            <a:ext cx="3289432" cy="125856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35584" y="3826618"/>
            <a:ext cx="3289432" cy="562837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936385" y="2568054"/>
            <a:ext cx="3305632" cy="125856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6495" indent="0">
              <a:buNone/>
              <a:defRPr sz="1360" b="1"/>
            </a:lvl4pPr>
            <a:lvl5pPr marL="1555115" indent="0">
              <a:buNone/>
              <a:defRPr sz="1360" b="1"/>
            </a:lvl5pPr>
            <a:lvl6pPr marL="1943735" indent="0">
              <a:buNone/>
              <a:defRPr sz="1360" b="1"/>
            </a:lvl6pPr>
            <a:lvl7pPr marL="2332355" indent="0">
              <a:buNone/>
              <a:defRPr sz="1360" b="1"/>
            </a:lvl7pPr>
            <a:lvl8pPr marL="2721610" indent="0">
              <a:buNone/>
              <a:defRPr sz="1360" b="1"/>
            </a:lvl8pPr>
            <a:lvl9pPr marL="3110230" indent="0">
              <a:buNone/>
              <a:defRPr sz="136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3936385" y="3826618"/>
            <a:ext cx="3305632" cy="562837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98394"/>
            <a:ext cx="2507825" cy="244438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05632" y="1508340"/>
            <a:ext cx="3936385" cy="7444688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5584" y="3142774"/>
            <a:ext cx="2507825" cy="5822377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698394"/>
            <a:ext cx="2507825" cy="244438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08340"/>
            <a:ext cx="3936385" cy="7444688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6495" indent="0">
              <a:buNone/>
              <a:defRPr sz="1700"/>
            </a:lvl4pPr>
            <a:lvl5pPr marL="1555115" indent="0">
              <a:buNone/>
              <a:defRPr sz="1700"/>
            </a:lvl5pPr>
            <a:lvl6pPr marL="1943735" indent="0">
              <a:buNone/>
              <a:defRPr sz="1700"/>
            </a:lvl6pPr>
            <a:lvl7pPr marL="2332355" indent="0">
              <a:buNone/>
              <a:defRPr sz="1700"/>
            </a:lvl7pPr>
            <a:lvl8pPr marL="2721610" indent="0">
              <a:buNone/>
              <a:defRPr sz="1700"/>
            </a:lvl8pPr>
            <a:lvl9pPr marL="3110230" indent="0">
              <a:buNone/>
              <a:defRPr sz="17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35584" y="3142774"/>
            <a:ext cx="2507825" cy="5822377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6495" indent="0">
              <a:buNone/>
              <a:defRPr sz="850"/>
            </a:lvl4pPr>
            <a:lvl5pPr marL="1555115" indent="0">
              <a:buNone/>
              <a:defRPr sz="850"/>
            </a:lvl5pPr>
            <a:lvl6pPr marL="1943735" indent="0">
              <a:buNone/>
              <a:defRPr sz="850"/>
            </a:lvl6pPr>
            <a:lvl7pPr marL="2332355" indent="0">
              <a:buNone/>
              <a:defRPr sz="850"/>
            </a:lvl7pPr>
            <a:lvl8pPr marL="2721610" indent="0">
              <a:buNone/>
              <a:defRPr sz="850"/>
            </a:lvl8pPr>
            <a:lvl9pPr marL="3110230" indent="0">
              <a:buNone/>
              <a:defRPr sz="8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57748"/>
            <a:ext cx="6706433" cy="20248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788727"/>
            <a:ext cx="6706433" cy="66468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9709622"/>
            <a:ext cx="1749504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7717CC-97B9-4049-B10F-21EF2439D575}" type="datetimeFigureOut">
              <a:rPr lang="zh-CN" altLang="en-US" smtClean="0"/>
              <a:t>2026/6/8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9709622"/>
            <a:ext cx="2624257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9709622"/>
            <a:ext cx="1749504" cy="5577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334F-FA36-4C2C-A391-4DCAFDCF93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218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80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942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804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665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592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649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511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73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2355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161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1023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chart" Target="../charts/chart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chart" Target="../charts/chart3.xml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chart" Target="../charts/chart2.xml"/><Relationship Id="rId9" Type="http://schemas.openxmlformats.org/officeDocument/2006/relationships/image" Target="../media/image5.png"/><Relationship Id="rId1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8.jpeg"/><Relationship Id="rId3" Type="http://schemas.openxmlformats.org/officeDocument/2006/relationships/tags" Target="../tags/tag4.xm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tags" Target="../tags/tag3.xml"/><Relationship Id="rId16" Type="http://schemas.openxmlformats.org/officeDocument/2006/relationships/image" Target="../media/image21.jpeg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11" Type="http://schemas.openxmlformats.org/officeDocument/2006/relationships/image" Target="../media/image16.jpe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4" Type="http://schemas.openxmlformats.org/officeDocument/2006/relationships/tags" Target="../tags/tag5.xml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长方形 4"/>
          <p:cNvSpPr>
            <a:spLocks noChangeArrowheads="1"/>
          </p:cNvSpPr>
          <p:nvPr/>
        </p:nvSpPr>
        <p:spPr bwMode="auto">
          <a:xfrm>
            <a:off x="2462" y="-63425"/>
            <a:ext cx="1905000" cy="10630460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zh-CN" altLang="en-US"/>
          </a:p>
        </p:txBody>
      </p:sp>
      <p:sp>
        <p:nvSpPr>
          <p:cNvPr id="105" name="文本框 23"/>
          <p:cNvSpPr txBox="1">
            <a:spLocks noChangeArrowheads="1"/>
          </p:cNvSpPr>
          <p:nvPr/>
        </p:nvSpPr>
        <p:spPr bwMode="auto">
          <a:xfrm>
            <a:off x="2179951" y="1117329"/>
            <a:ext cx="3966049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200" b="0" i="0" u="none" strike="noStrike" cap="none" normalizeH="0" baseline="0" dirty="0">
                <a:ln>
                  <a:noFill/>
                </a:ln>
                <a:solidFill>
                  <a:srgbClr val="2B3F7C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  <a:cs typeface="微软雅黑" panose="020B0503020204020204" pitchFamily="34" charset="-122"/>
              </a:rPr>
              <a:t>RS2600</a:t>
            </a:r>
            <a:endParaRPr kumimoji="0" lang="en-US" altLang="zh-CN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Bold" panose="020B0800000000000000" pitchFamily="34" charset="-122"/>
              <a:ea typeface="思源黑体 Bold" panose="020B08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3200" b="1" dirty="0">
                <a:solidFill>
                  <a:srgbClr val="2B3F7C"/>
                </a:solidFill>
                <a:latin typeface="思源黑体 Bold" panose="020B0800000000000000" pitchFamily="34" charset="-122"/>
                <a:ea typeface="思源黑体 Bold" panose="020B0800000000000000" pitchFamily="34" charset="-122"/>
                <a:cs typeface="微软雅黑" panose="020B0503020204020204" pitchFamily="34" charset="-122"/>
              </a:rPr>
              <a:t>多组分气体</a:t>
            </a:r>
            <a:r>
              <a:rPr kumimoji="0" lang="zh-CN" altLang="en-US" sz="3200" b="1" i="0" u="none" strike="noStrike" cap="none" normalizeH="0" baseline="0" dirty="0">
                <a:ln>
                  <a:noFill/>
                </a:ln>
                <a:solidFill>
                  <a:srgbClr val="2B3F7C"/>
                </a:solidFill>
                <a:effectLst/>
                <a:latin typeface="思源黑体 Bold" panose="020B0800000000000000" pitchFamily="34" charset="-122"/>
                <a:ea typeface="思源黑体 Bold" panose="020B0800000000000000" pitchFamily="34" charset="-122"/>
                <a:cs typeface="微软雅黑" panose="020B0503020204020204" pitchFamily="34" charset="-122"/>
              </a:rPr>
              <a:t>分析仪</a:t>
            </a:r>
          </a:p>
        </p:txBody>
      </p:sp>
      <p:grpSp>
        <p:nvGrpSpPr>
          <p:cNvPr id="128" name="组合 127"/>
          <p:cNvGrpSpPr/>
          <p:nvPr/>
        </p:nvGrpSpPr>
        <p:grpSpPr>
          <a:xfrm>
            <a:off x="327760" y="351485"/>
            <a:ext cx="1385570" cy="233045"/>
            <a:chOff x="0" y="0"/>
            <a:chExt cx="1385888" cy="233363"/>
          </a:xfrm>
        </p:grpSpPr>
        <p:sp>
          <p:nvSpPr>
            <p:cNvPr id="129" name="Freeform 117"/>
            <p:cNvSpPr/>
            <p:nvPr/>
          </p:nvSpPr>
          <p:spPr bwMode="auto">
            <a:xfrm>
              <a:off x="0" y="0"/>
              <a:ext cx="60325" cy="84138"/>
            </a:xfrm>
            <a:custGeom>
              <a:avLst/>
              <a:gdLst>
                <a:gd name="T0" fmla="*/ 15 w 16"/>
                <a:gd name="T1" fmla="*/ 3 h 22"/>
                <a:gd name="T2" fmla="*/ 10 w 16"/>
                <a:gd name="T3" fmla="*/ 1 h 22"/>
                <a:gd name="T4" fmla="*/ 4 w 16"/>
                <a:gd name="T5" fmla="*/ 7 h 22"/>
                <a:gd name="T6" fmla="*/ 8 w 16"/>
                <a:gd name="T7" fmla="*/ 10 h 22"/>
                <a:gd name="T8" fmla="*/ 10 w 16"/>
                <a:gd name="T9" fmla="*/ 10 h 22"/>
                <a:gd name="T10" fmla="*/ 15 w 16"/>
                <a:gd name="T11" fmla="*/ 16 h 22"/>
                <a:gd name="T12" fmla="*/ 6 w 16"/>
                <a:gd name="T13" fmla="*/ 22 h 22"/>
                <a:gd name="T14" fmla="*/ 0 w 16"/>
                <a:gd name="T15" fmla="*/ 19 h 22"/>
                <a:gd name="T16" fmla="*/ 1 w 16"/>
                <a:gd name="T17" fmla="*/ 18 h 22"/>
                <a:gd name="T18" fmla="*/ 7 w 16"/>
                <a:gd name="T19" fmla="*/ 21 h 22"/>
                <a:gd name="T20" fmla="*/ 13 w 16"/>
                <a:gd name="T21" fmla="*/ 16 h 22"/>
                <a:gd name="T22" fmla="*/ 9 w 16"/>
                <a:gd name="T23" fmla="*/ 12 h 22"/>
                <a:gd name="T24" fmla="*/ 7 w 16"/>
                <a:gd name="T25" fmla="*/ 11 h 22"/>
                <a:gd name="T26" fmla="*/ 3 w 16"/>
                <a:gd name="T27" fmla="*/ 7 h 22"/>
                <a:gd name="T28" fmla="*/ 10 w 16"/>
                <a:gd name="T29" fmla="*/ 0 h 22"/>
                <a:gd name="T30" fmla="*/ 16 w 16"/>
                <a:gd name="T31" fmla="*/ 2 h 22"/>
                <a:gd name="T32" fmla="*/ 15 w 16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2">
                  <a:moveTo>
                    <a:pt x="15" y="3"/>
                  </a:moveTo>
                  <a:cubicBezTo>
                    <a:pt x="14" y="2"/>
                    <a:pt x="13" y="1"/>
                    <a:pt x="10" y="1"/>
                  </a:cubicBezTo>
                  <a:cubicBezTo>
                    <a:pt x="6" y="1"/>
                    <a:pt x="4" y="4"/>
                    <a:pt x="4" y="7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1"/>
                    <a:pt x="15" y="13"/>
                    <a:pt x="15" y="16"/>
                  </a:cubicBezTo>
                  <a:cubicBezTo>
                    <a:pt x="15" y="20"/>
                    <a:pt x="11" y="22"/>
                    <a:pt x="6" y="22"/>
                  </a:cubicBezTo>
                  <a:cubicBezTo>
                    <a:pt x="3" y="22"/>
                    <a:pt x="2" y="21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20"/>
                    <a:pt x="4" y="21"/>
                    <a:pt x="7" y="21"/>
                  </a:cubicBezTo>
                  <a:cubicBezTo>
                    <a:pt x="10" y="21"/>
                    <a:pt x="13" y="19"/>
                    <a:pt x="13" y="16"/>
                  </a:cubicBezTo>
                  <a:cubicBezTo>
                    <a:pt x="13" y="13"/>
                    <a:pt x="11" y="12"/>
                    <a:pt x="9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0"/>
                    <a:pt x="3" y="7"/>
                  </a:cubicBezTo>
                  <a:cubicBezTo>
                    <a:pt x="3" y="4"/>
                    <a:pt x="5" y="0"/>
                    <a:pt x="10" y="0"/>
                  </a:cubicBezTo>
                  <a:cubicBezTo>
                    <a:pt x="12" y="0"/>
                    <a:pt x="14" y="0"/>
                    <a:pt x="16" y="2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18"/>
            <p:cNvSpPr>
              <a:spLocks noEditPoints="1"/>
            </p:cNvSpPr>
            <p:nvPr/>
          </p:nvSpPr>
          <p:spPr bwMode="auto">
            <a:xfrm>
              <a:off x="68263" y="0"/>
              <a:ext cx="68263" cy="84138"/>
            </a:xfrm>
            <a:custGeom>
              <a:avLst/>
              <a:gdLst>
                <a:gd name="T0" fmla="*/ 10 w 18"/>
                <a:gd name="T1" fmla="*/ 13 h 22"/>
                <a:gd name="T2" fmla="*/ 4 w 18"/>
                <a:gd name="T3" fmla="*/ 13 h 22"/>
                <a:gd name="T4" fmla="*/ 2 w 18"/>
                <a:gd name="T5" fmla="*/ 22 h 22"/>
                <a:gd name="T6" fmla="*/ 0 w 18"/>
                <a:gd name="T7" fmla="*/ 22 h 22"/>
                <a:gd name="T8" fmla="*/ 5 w 18"/>
                <a:gd name="T9" fmla="*/ 0 h 22"/>
                <a:gd name="T10" fmla="*/ 12 w 18"/>
                <a:gd name="T11" fmla="*/ 0 h 22"/>
                <a:gd name="T12" fmla="*/ 18 w 18"/>
                <a:gd name="T13" fmla="*/ 5 h 22"/>
                <a:gd name="T14" fmla="*/ 10 w 18"/>
                <a:gd name="T15" fmla="*/ 13 h 22"/>
                <a:gd name="T16" fmla="*/ 12 w 18"/>
                <a:gd name="T17" fmla="*/ 1 h 22"/>
                <a:gd name="T18" fmla="*/ 6 w 18"/>
                <a:gd name="T19" fmla="*/ 1 h 22"/>
                <a:gd name="T20" fmla="*/ 4 w 18"/>
                <a:gd name="T21" fmla="*/ 11 h 22"/>
                <a:gd name="T22" fmla="*/ 10 w 18"/>
                <a:gd name="T23" fmla="*/ 11 h 22"/>
                <a:gd name="T24" fmla="*/ 16 w 18"/>
                <a:gd name="T25" fmla="*/ 5 h 22"/>
                <a:gd name="T26" fmla="*/ 12 w 18"/>
                <a:gd name="T2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22">
                  <a:moveTo>
                    <a:pt x="10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8" y="3"/>
                    <a:pt x="18" y="5"/>
                  </a:cubicBezTo>
                  <a:cubicBezTo>
                    <a:pt x="18" y="9"/>
                    <a:pt x="15" y="13"/>
                    <a:pt x="10" y="13"/>
                  </a:cubicBezTo>
                  <a:close/>
                  <a:moveTo>
                    <a:pt x="12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6" y="9"/>
                    <a:pt x="16" y="5"/>
                  </a:cubicBezTo>
                  <a:cubicBezTo>
                    <a:pt x="16" y="3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19"/>
            <p:cNvSpPr/>
            <p:nvPr/>
          </p:nvSpPr>
          <p:spPr bwMode="auto">
            <a:xfrm>
              <a:off x="139700" y="0"/>
              <a:ext cx="65088" cy="84138"/>
            </a:xfrm>
            <a:custGeom>
              <a:avLst/>
              <a:gdLst>
                <a:gd name="T0" fmla="*/ 41 w 41"/>
                <a:gd name="T1" fmla="*/ 2 h 53"/>
                <a:gd name="T2" fmla="*/ 15 w 41"/>
                <a:gd name="T3" fmla="*/ 2 h 53"/>
                <a:gd name="T4" fmla="*/ 10 w 41"/>
                <a:gd name="T5" fmla="*/ 24 h 53"/>
                <a:gd name="T6" fmla="*/ 31 w 41"/>
                <a:gd name="T7" fmla="*/ 24 h 53"/>
                <a:gd name="T8" fmla="*/ 31 w 41"/>
                <a:gd name="T9" fmla="*/ 29 h 53"/>
                <a:gd name="T10" fmla="*/ 8 w 41"/>
                <a:gd name="T11" fmla="*/ 29 h 53"/>
                <a:gd name="T12" fmla="*/ 5 w 41"/>
                <a:gd name="T13" fmla="*/ 51 h 53"/>
                <a:gd name="T14" fmla="*/ 31 w 41"/>
                <a:gd name="T15" fmla="*/ 51 h 53"/>
                <a:gd name="T16" fmla="*/ 31 w 41"/>
                <a:gd name="T17" fmla="*/ 53 h 53"/>
                <a:gd name="T18" fmla="*/ 0 w 41"/>
                <a:gd name="T19" fmla="*/ 53 h 53"/>
                <a:gd name="T20" fmla="*/ 10 w 41"/>
                <a:gd name="T21" fmla="*/ 0 h 53"/>
                <a:gd name="T22" fmla="*/ 41 w 41"/>
                <a:gd name="T23" fmla="*/ 0 h 53"/>
                <a:gd name="T24" fmla="*/ 41 w 41"/>
                <a:gd name="T2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" h="53">
                  <a:moveTo>
                    <a:pt x="41" y="2"/>
                  </a:moveTo>
                  <a:lnTo>
                    <a:pt x="15" y="2"/>
                  </a:lnTo>
                  <a:lnTo>
                    <a:pt x="10" y="24"/>
                  </a:lnTo>
                  <a:lnTo>
                    <a:pt x="31" y="24"/>
                  </a:lnTo>
                  <a:lnTo>
                    <a:pt x="31" y="29"/>
                  </a:lnTo>
                  <a:lnTo>
                    <a:pt x="8" y="29"/>
                  </a:lnTo>
                  <a:lnTo>
                    <a:pt x="5" y="51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0" y="53"/>
                  </a:lnTo>
                  <a:lnTo>
                    <a:pt x="10" y="0"/>
                  </a:lnTo>
                  <a:lnTo>
                    <a:pt x="41" y="0"/>
                  </a:lnTo>
                  <a:lnTo>
                    <a:pt x="41" y="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0"/>
            <p:cNvSpPr/>
            <p:nvPr/>
          </p:nvSpPr>
          <p:spPr bwMode="auto">
            <a:xfrm>
              <a:off x="207963" y="0"/>
              <a:ext cx="57150" cy="84138"/>
            </a:xfrm>
            <a:custGeom>
              <a:avLst/>
              <a:gdLst>
                <a:gd name="T0" fmla="*/ 14 w 15"/>
                <a:gd name="T1" fmla="*/ 3 h 22"/>
                <a:gd name="T2" fmla="*/ 10 w 15"/>
                <a:gd name="T3" fmla="*/ 1 h 22"/>
                <a:gd name="T4" fmla="*/ 5 w 15"/>
                <a:gd name="T5" fmla="*/ 3 h 22"/>
                <a:gd name="T6" fmla="*/ 2 w 15"/>
                <a:gd name="T7" fmla="*/ 11 h 22"/>
                <a:gd name="T8" fmla="*/ 2 w 15"/>
                <a:gd name="T9" fmla="*/ 16 h 22"/>
                <a:gd name="T10" fmla="*/ 6 w 15"/>
                <a:gd name="T11" fmla="*/ 21 h 22"/>
                <a:gd name="T12" fmla="*/ 11 w 15"/>
                <a:gd name="T13" fmla="*/ 18 h 22"/>
                <a:gd name="T14" fmla="*/ 12 w 15"/>
                <a:gd name="T15" fmla="*/ 20 h 22"/>
                <a:gd name="T16" fmla="*/ 6 w 15"/>
                <a:gd name="T17" fmla="*/ 22 h 22"/>
                <a:gd name="T18" fmla="*/ 0 w 15"/>
                <a:gd name="T19" fmla="*/ 16 h 22"/>
                <a:gd name="T20" fmla="*/ 1 w 15"/>
                <a:gd name="T21" fmla="*/ 11 h 22"/>
                <a:gd name="T22" fmla="*/ 4 w 15"/>
                <a:gd name="T23" fmla="*/ 2 h 22"/>
                <a:gd name="T24" fmla="*/ 10 w 15"/>
                <a:gd name="T25" fmla="*/ 0 h 22"/>
                <a:gd name="T26" fmla="*/ 15 w 15"/>
                <a:gd name="T27" fmla="*/ 2 h 22"/>
                <a:gd name="T28" fmla="*/ 14 w 15"/>
                <a:gd name="T29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2">
                  <a:moveTo>
                    <a:pt x="14" y="3"/>
                  </a:moveTo>
                  <a:cubicBezTo>
                    <a:pt x="13" y="2"/>
                    <a:pt x="12" y="1"/>
                    <a:pt x="10" y="1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4" y="5"/>
                    <a:pt x="3" y="6"/>
                    <a:pt x="2" y="11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9"/>
                    <a:pt x="4" y="21"/>
                    <a:pt x="6" y="21"/>
                  </a:cubicBezTo>
                  <a:cubicBezTo>
                    <a:pt x="8" y="21"/>
                    <a:pt x="10" y="20"/>
                    <a:pt x="11" y="18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9" y="22"/>
                    <a:pt x="6" y="22"/>
                  </a:cubicBezTo>
                  <a:cubicBezTo>
                    <a:pt x="3" y="22"/>
                    <a:pt x="0" y="20"/>
                    <a:pt x="0" y="16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6"/>
                    <a:pt x="2" y="4"/>
                    <a:pt x="4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2" y="0"/>
                    <a:pt x="14" y="1"/>
                    <a:pt x="15" y="2"/>
                  </a:cubicBezTo>
                  <a:lnTo>
                    <a:pt x="14" y="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21"/>
            <p:cNvSpPr/>
            <p:nvPr/>
          </p:nvSpPr>
          <p:spPr bwMode="auto">
            <a:xfrm>
              <a:off x="276225" y="0"/>
              <a:ext cx="57150" cy="84138"/>
            </a:xfrm>
            <a:custGeom>
              <a:avLst/>
              <a:gdLst>
                <a:gd name="T0" fmla="*/ 33 w 36"/>
                <a:gd name="T1" fmla="*/ 2 h 53"/>
                <a:gd name="T2" fmla="*/ 19 w 36"/>
                <a:gd name="T3" fmla="*/ 2 h 53"/>
                <a:gd name="T4" fmla="*/ 10 w 36"/>
                <a:gd name="T5" fmla="*/ 53 h 53"/>
                <a:gd name="T6" fmla="*/ 5 w 36"/>
                <a:gd name="T7" fmla="*/ 53 h 53"/>
                <a:gd name="T8" fmla="*/ 17 w 36"/>
                <a:gd name="T9" fmla="*/ 2 h 53"/>
                <a:gd name="T10" fmla="*/ 0 w 36"/>
                <a:gd name="T11" fmla="*/ 2 h 53"/>
                <a:gd name="T12" fmla="*/ 2 w 36"/>
                <a:gd name="T13" fmla="*/ 0 h 53"/>
                <a:gd name="T14" fmla="*/ 36 w 36"/>
                <a:gd name="T15" fmla="*/ 0 h 53"/>
                <a:gd name="T16" fmla="*/ 33 w 36"/>
                <a:gd name="T1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" h="53">
                  <a:moveTo>
                    <a:pt x="33" y="2"/>
                  </a:moveTo>
                  <a:lnTo>
                    <a:pt x="19" y="2"/>
                  </a:lnTo>
                  <a:lnTo>
                    <a:pt x="10" y="53"/>
                  </a:lnTo>
                  <a:lnTo>
                    <a:pt x="5" y="53"/>
                  </a:lnTo>
                  <a:lnTo>
                    <a:pt x="17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22"/>
            <p:cNvSpPr>
              <a:spLocks noEditPoints="1"/>
            </p:cNvSpPr>
            <p:nvPr/>
          </p:nvSpPr>
          <p:spPr bwMode="auto">
            <a:xfrm>
              <a:off x="328613" y="0"/>
              <a:ext cx="68263" cy="84138"/>
            </a:xfrm>
            <a:custGeom>
              <a:avLst/>
              <a:gdLst>
                <a:gd name="T0" fmla="*/ 12 w 18"/>
                <a:gd name="T1" fmla="*/ 12 h 22"/>
                <a:gd name="T2" fmla="*/ 15 w 18"/>
                <a:gd name="T3" fmla="*/ 22 h 22"/>
                <a:gd name="T4" fmla="*/ 13 w 18"/>
                <a:gd name="T5" fmla="*/ 22 h 22"/>
                <a:gd name="T6" fmla="*/ 10 w 18"/>
                <a:gd name="T7" fmla="*/ 12 h 22"/>
                <a:gd name="T8" fmla="*/ 4 w 18"/>
                <a:gd name="T9" fmla="*/ 12 h 22"/>
                <a:gd name="T10" fmla="*/ 2 w 18"/>
                <a:gd name="T11" fmla="*/ 22 h 22"/>
                <a:gd name="T12" fmla="*/ 0 w 18"/>
                <a:gd name="T13" fmla="*/ 22 h 22"/>
                <a:gd name="T14" fmla="*/ 5 w 18"/>
                <a:gd name="T15" fmla="*/ 0 h 22"/>
                <a:gd name="T16" fmla="*/ 12 w 18"/>
                <a:gd name="T17" fmla="*/ 0 h 22"/>
                <a:gd name="T18" fmla="*/ 18 w 18"/>
                <a:gd name="T19" fmla="*/ 5 h 22"/>
                <a:gd name="T20" fmla="*/ 12 w 18"/>
                <a:gd name="T21" fmla="*/ 12 h 22"/>
                <a:gd name="T22" fmla="*/ 12 w 18"/>
                <a:gd name="T23" fmla="*/ 1 h 22"/>
                <a:gd name="T24" fmla="*/ 6 w 18"/>
                <a:gd name="T25" fmla="*/ 1 h 22"/>
                <a:gd name="T26" fmla="*/ 4 w 18"/>
                <a:gd name="T27" fmla="*/ 10 h 22"/>
                <a:gd name="T28" fmla="*/ 11 w 18"/>
                <a:gd name="T29" fmla="*/ 10 h 22"/>
                <a:gd name="T30" fmla="*/ 16 w 18"/>
                <a:gd name="T31" fmla="*/ 5 h 22"/>
                <a:gd name="T32" fmla="*/ 12 w 18"/>
                <a:gd name="T3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" h="22">
                  <a:moveTo>
                    <a:pt x="12" y="1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7" y="0"/>
                    <a:pt x="18" y="2"/>
                    <a:pt x="18" y="5"/>
                  </a:cubicBezTo>
                  <a:cubicBezTo>
                    <a:pt x="18" y="8"/>
                    <a:pt x="16" y="11"/>
                    <a:pt x="12" y="12"/>
                  </a:cubicBezTo>
                  <a:close/>
                  <a:moveTo>
                    <a:pt x="12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4" y="10"/>
                    <a:pt x="16" y="8"/>
                    <a:pt x="16" y="5"/>
                  </a:cubicBezTo>
                  <a:cubicBezTo>
                    <a:pt x="16" y="3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3"/>
            <p:cNvSpPr>
              <a:spLocks noEditPoints="1"/>
            </p:cNvSpPr>
            <p:nvPr/>
          </p:nvSpPr>
          <p:spPr bwMode="auto">
            <a:xfrm>
              <a:off x="393700" y="0"/>
              <a:ext cx="63500" cy="84138"/>
            </a:xfrm>
            <a:custGeom>
              <a:avLst/>
              <a:gdLst>
                <a:gd name="T0" fmla="*/ 35 w 40"/>
                <a:gd name="T1" fmla="*/ 53 h 53"/>
                <a:gd name="T2" fmla="*/ 35 w 40"/>
                <a:gd name="T3" fmla="*/ 41 h 53"/>
                <a:gd name="T4" fmla="*/ 12 w 40"/>
                <a:gd name="T5" fmla="*/ 41 h 53"/>
                <a:gd name="T6" fmla="*/ 4 w 40"/>
                <a:gd name="T7" fmla="*/ 53 h 53"/>
                <a:gd name="T8" fmla="*/ 0 w 40"/>
                <a:gd name="T9" fmla="*/ 53 h 53"/>
                <a:gd name="T10" fmla="*/ 28 w 40"/>
                <a:gd name="T11" fmla="*/ 0 h 53"/>
                <a:gd name="T12" fmla="*/ 33 w 40"/>
                <a:gd name="T13" fmla="*/ 0 h 53"/>
                <a:gd name="T14" fmla="*/ 40 w 40"/>
                <a:gd name="T15" fmla="*/ 53 h 53"/>
                <a:gd name="T16" fmla="*/ 35 w 40"/>
                <a:gd name="T17" fmla="*/ 53 h 53"/>
                <a:gd name="T18" fmla="*/ 31 w 40"/>
                <a:gd name="T19" fmla="*/ 5 h 53"/>
                <a:gd name="T20" fmla="*/ 14 w 40"/>
                <a:gd name="T21" fmla="*/ 36 h 53"/>
                <a:gd name="T22" fmla="*/ 33 w 40"/>
                <a:gd name="T23" fmla="*/ 36 h 53"/>
                <a:gd name="T24" fmla="*/ 31 w 40"/>
                <a:gd name="T25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3">
                  <a:moveTo>
                    <a:pt x="35" y="53"/>
                  </a:moveTo>
                  <a:lnTo>
                    <a:pt x="35" y="41"/>
                  </a:lnTo>
                  <a:lnTo>
                    <a:pt x="12" y="41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53"/>
                  </a:lnTo>
                  <a:lnTo>
                    <a:pt x="35" y="53"/>
                  </a:lnTo>
                  <a:close/>
                  <a:moveTo>
                    <a:pt x="31" y="5"/>
                  </a:moveTo>
                  <a:lnTo>
                    <a:pt x="14" y="36"/>
                  </a:lnTo>
                  <a:lnTo>
                    <a:pt x="33" y="36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24"/>
            <p:cNvSpPr/>
            <p:nvPr/>
          </p:nvSpPr>
          <p:spPr bwMode="auto">
            <a:xfrm>
              <a:off x="473075" y="0"/>
              <a:ext cx="49213" cy="84138"/>
            </a:xfrm>
            <a:custGeom>
              <a:avLst/>
              <a:gdLst>
                <a:gd name="T0" fmla="*/ 31 w 31"/>
                <a:gd name="T1" fmla="*/ 53 h 53"/>
                <a:gd name="T2" fmla="*/ 0 w 31"/>
                <a:gd name="T3" fmla="*/ 53 h 53"/>
                <a:gd name="T4" fmla="*/ 9 w 31"/>
                <a:gd name="T5" fmla="*/ 0 h 53"/>
                <a:gd name="T6" fmla="*/ 14 w 31"/>
                <a:gd name="T7" fmla="*/ 0 h 53"/>
                <a:gd name="T8" fmla="*/ 4 w 31"/>
                <a:gd name="T9" fmla="*/ 51 h 53"/>
                <a:gd name="T10" fmla="*/ 31 w 31"/>
                <a:gd name="T11" fmla="*/ 51 h 53"/>
                <a:gd name="T12" fmla="*/ 31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31" y="53"/>
                  </a:moveTo>
                  <a:lnTo>
                    <a:pt x="0" y="5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4" y="51"/>
                  </a:lnTo>
                  <a:lnTo>
                    <a:pt x="31" y="51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5"/>
            <p:cNvSpPr>
              <a:spLocks noEditPoints="1"/>
            </p:cNvSpPr>
            <p:nvPr/>
          </p:nvSpPr>
          <p:spPr bwMode="auto">
            <a:xfrm>
              <a:off x="552450" y="0"/>
              <a:ext cx="63500" cy="84138"/>
            </a:xfrm>
            <a:custGeom>
              <a:avLst/>
              <a:gdLst>
                <a:gd name="T0" fmla="*/ 38 w 40"/>
                <a:gd name="T1" fmla="*/ 53 h 53"/>
                <a:gd name="T2" fmla="*/ 35 w 40"/>
                <a:gd name="T3" fmla="*/ 41 h 53"/>
                <a:gd name="T4" fmla="*/ 11 w 40"/>
                <a:gd name="T5" fmla="*/ 41 h 53"/>
                <a:gd name="T6" fmla="*/ 4 w 40"/>
                <a:gd name="T7" fmla="*/ 53 h 53"/>
                <a:gd name="T8" fmla="*/ 0 w 40"/>
                <a:gd name="T9" fmla="*/ 53 h 53"/>
                <a:gd name="T10" fmla="*/ 28 w 40"/>
                <a:gd name="T11" fmla="*/ 0 h 53"/>
                <a:gd name="T12" fmla="*/ 33 w 40"/>
                <a:gd name="T13" fmla="*/ 0 h 53"/>
                <a:gd name="T14" fmla="*/ 40 w 40"/>
                <a:gd name="T15" fmla="*/ 53 h 53"/>
                <a:gd name="T16" fmla="*/ 38 w 40"/>
                <a:gd name="T17" fmla="*/ 53 h 53"/>
                <a:gd name="T18" fmla="*/ 31 w 40"/>
                <a:gd name="T19" fmla="*/ 5 h 53"/>
                <a:gd name="T20" fmla="*/ 14 w 40"/>
                <a:gd name="T21" fmla="*/ 36 h 53"/>
                <a:gd name="T22" fmla="*/ 35 w 40"/>
                <a:gd name="T23" fmla="*/ 36 h 53"/>
                <a:gd name="T24" fmla="*/ 31 w 40"/>
                <a:gd name="T25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3">
                  <a:moveTo>
                    <a:pt x="38" y="53"/>
                  </a:moveTo>
                  <a:lnTo>
                    <a:pt x="35" y="41"/>
                  </a:lnTo>
                  <a:lnTo>
                    <a:pt x="11" y="41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53"/>
                  </a:lnTo>
                  <a:lnTo>
                    <a:pt x="38" y="53"/>
                  </a:lnTo>
                  <a:close/>
                  <a:moveTo>
                    <a:pt x="31" y="5"/>
                  </a:moveTo>
                  <a:lnTo>
                    <a:pt x="14" y="36"/>
                  </a:lnTo>
                  <a:lnTo>
                    <a:pt x="35" y="36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631825" y="0"/>
              <a:ext cx="74613" cy="84138"/>
            </a:xfrm>
            <a:custGeom>
              <a:avLst/>
              <a:gdLst>
                <a:gd name="T0" fmla="*/ 35 w 47"/>
                <a:gd name="T1" fmla="*/ 53 h 53"/>
                <a:gd name="T2" fmla="*/ 33 w 47"/>
                <a:gd name="T3" fmla="*/ 53 h 53"/>
                <a:gd name="T4" fmla="*/ 11 w 47"/>
                <a:gd name="T5" fmla="*/ 7 h 53"/>
                <a:gd name="T6" fmla="*/ 4 w 47"/>
                <a:gd name="T7" fmla="*/ 53 h 53"/>
                <a:gd name="T8" fmla="*/ 0 w 47"/>
                <a:gd name="T9" fmla="*/ 53 h 53"/>
                <a:gd name="T10" fmla="*/ 9 w 47"/>
                <a:gd name="T11" fmla="*/ 0 h 53"/>
                <a:gd name="T12" fmla="*/ 14 w 47"/>
                <a:gd name="T13" fmla="*/ 0 h 53"/>
                <a:gd name="T14" fmla="*/ 33 w 47"/>
                <a:gd name="T15" fmla="*/ 46 h 53"/>
                <a:gd name="T16" fmla="*/ 42 w 47"/>
                <a:gd name="T17" fmla="*/ 0 h 53"/>
                <a:gd name="T18" fmla="*/ 47 w 47"/>
                <a:gd name="T19" fmla="*/ 0 h 53"/>
                <a:gd name="T20" fmla="*/ 35 w 47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53">
                  <a:moveTo>
                    <a:pt x="35" y="53"/>
                  </a:moveTo>
                  <a:lnTo>
                    <a:pt x="33" y="53"/>
                  </a:lnTo>
                  <a:lnTo>
                    <a:pt x="11" y="7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9" y="0"/>
                  </a:lnTo>
                  <a:lnTo>
                    <a:pt x="14" y="0"/>
                  </a:lnTo>
                  <a:lnTo>
                    <a:pt x="33" y="46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35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27"/>
            <p:cNvSpPr>
              <a:spLocks noEditPoints="1"/>
            </p:cNvSpPr>
            <p:nvPr/>
          </p:nvSpPr>
          <p:spPr bwMode="auto">
            <a:xfrm>
              <a:off x="703263" y="0"/>
              <a:ext cx="63500" cy="84138"/>
            </a:xfrm>
            <a:custGeom>
              <a:avLst/>
              <a:gdLst>
                <a:gd name="T0" fmla="*/ 35 w 40"/>
                <a:gd name="T1" fmla="*/ 53 h 53"/>
                <a:gd name="T2" fmla="*/ 33 w 40"/>
                <a:gd name="T3" fmla="*/ 41 h 53"/>
                <a:gd name="T4" fmla="*/ 12 w 40"/>
                <a:gd name="T5" fmla="*/ 41 h 53"/>
                <a:gd name="T6" fmla="*/ 4 w 40"/>
                <a:gd name="T7" fmla="*/ 53 h 53"/>
                <a:gd name="T8" fmla="*/ 0 w 40"/>
                <a:gd name="T9" fmla="*/ 53 h 53"/>
                <a:gd name="T10" fmla="*/ 28 w 40"/>
                <a:gd name="T11" fmla="*/ 0 h 53"/>
                <a:gd name="T12" fmla="*/ 31 w 40"/>
                <a:gd name="T13" fmla="*/ 0 h 53"/>
                <a:gd name="T14" fmla="*/ 40 w 40"/>
                <a:gd name="T15" fmla="*/ 53 h 53"/>
                <a:gd name="T16" fmla="*/ 35 w 40"/>
                <a:gd name="T17" fmla="*/ 53 h 53"/>
                <a:gd name="T18" fmla="*/ 28 w 40"/>
                <a:gd name="T19" fmla="*/ 5 h 53"/>
                <a:gd name="T20" fmla="*/ 12 w 40"/>
                <a:gd name="T21" fmla="*/ 36 h 53"/>
                <a:gd name="T22" fmla="*/ 33 w 40"/>
                <a:gd name="T23" fmla="*/ 36 h 53"/>
                <a:gd name="T24" fmla="*/ 28 w 40"/>
                <a:gd name="T25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3">
                  <a:moveTo>
                    <a:pt x="35" y="53"/>
                  </a:moveTo>
                  <a:lnTo>
                    <a:pt x="33" y="41"/>
                  </a:lnTo>
                  <a:lnTo>
                    <a:pt x="12" y="41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40" y="53"/>
                  </a:lnTo>
                  <a:lnTo>
                    <a:pt x="35" y="53"/>
                  </a:lnTo>
                  <a:close/>
                  <a:moveTo>
                    <a:pt x="28" y="5"/>
                  </a:moveTo>
                  <a:lnTo>
                    <a:pt x="12" y="36"/>
                  </a:lnTo>
                  <a:lnTo>
                    <a:pt x="33" y="36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28"/>
            <p:cNvSpPr/>
            <p:nvPr/>
          </p:nvSpPr>
          <p:spPr bwMode="auto">
            <a:xfrm>
              <a:off x="777875" y="0"/>
              <a:ext cx="53975" cy="84138"/>
            </a:xfrm>
            <a:custGeom>
              <a:avLst/>
              <a:gdLst>
                <a:gd name="T0" fmla="*/ 31 w 34"/>
                <a:gd name="T1" fmla="*/ 53 h 53"/>
                <a:gd name="T2" fmla="*/ 0 w 34"/>
                <a:gd name="T3" fmla="*/ 53 h 53"/>
                <a:gd name="T4" fmla="*/ 12 w 34"/>
                <a:gd name="T5" fmla="*/ 0 h 53"/>
                <a:gd name="T6" fmla="*/ 17 w 34"/>
                <a:gd name="T7" fmla="*/ 0 h 53"/>
                <a:gd name="T8" fmla="*/ 5 w 34"/>
                <a:gd name="T9" fmla="*/ 51 h 53"/>
                <a:gd name="T10" fmla="*/ 34 w 34"/>
                <a:gd name="T11" fmla="*/ 51 h 53"/>
                <a:gd name="T12" fmla="*/ 31 w 34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53">
                  <a:moveTo>
                    <a:pt x="31" y="53"/>
                  </a:moveTo>
                  <a:lnTo>
                    <a:pt x="0" y="5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5" y="51"/>
                  </a:lnTo>
                  <a:lnTo>
                    <a:pt x="34" y="51"/>
                  </a:lnTo>
                  <a:lnTo>
                    <a:pt x="31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29"/>
            <p:cNvSpPr/>
            <p:nvPr/>
          </p:nvSpPr>
          <p:spPr bwMode="auto">
            <a:xfrm>
              <a:off x="838200" y="0"/>
              <a:ext cx="53975" cy="84138"/>
            </a:xfrm>
            <a:custGeom>
              <a:avLst/>
              <a:gdLst>
                <a:gd name="T0" fmla="*/ 15 w 34"/>
                <a:gd name="T1" fmla="*/ 31 h 53"/>
                <a:gd name="T2" fmla="*/ 10 w 34"/>
                <a:gd name="T3" fmla="*/ 53 h 53"/>
                <a:gd name="T4" fmla="*/ 5 w 34"/>
                <a:gd name="T5" fmla="*/ 53 h 53"/>
                <a:gd name="T6" fmla="*/ 10 w 34"/>
                <a:gd name="T7" fmla="*/ 31 h 53"/>
                <a:gd name="T8" fmla="*/ 0 w 34"/>
                <a:gd name="T9" fmla="*/ 0 h 53"/>
                <a:gd name="T10" fmla="*/ 5 w 34"/>
                <a:gd name="T11" fmla="*/ 0 h 53"/>
                <a:gd name="T12" fmla="*/ 12 w 34"/>
                <a:gd name="T13" fmla="*/ 27 h 53"/>
                <a:gd name="T14" fmla="*/ 31 w 34"/>
                <a:gd name="T15" fmla="*/ 0 h 53"/>
                <a:gd name="T16" fmla="*/ 34 w 34"/>
                <a:gd name="T17" fmla="*/ 0 h 53"/>
                <a:gd name="T18" fmla="*/ 15 w 34"/>
                <a:gd name="T1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3">
                  <a:moveTo>
                    <a:pt x="15" y="31"/>
                  </a:moveTo>
                  <a:lnTo>
                    <a:pt x="10" y="53"/>
                  </a:lnTo>
                  <a:lnTo>
                    <a:pt x="5" y="53"/>
                  </a:lnTo>
                  <a:lnTo>
                    <a:pt x="10" y="31"/>
                  </a:lnTo>
                  <a:lnTo>
                    <a:pt x="0" y="0"/>
                  </a:lnTo>
                  <a:lnTo>
                    <a:pt x="5" y="0"/>
                  </a:lnTo>
                  <a:lnTo>
                    <a:pt x="12" y="27"/>
                  </a:lnTo>
                  <a:lnTo>
                    <a:pt x="31" y="0"/>
                  </a:lnTo>
                  <a:lnTo>
                    <a:pt x="34" y="0"/>
                  </a:lnTo>
                  <a:lnTo>
                    <a:pt x="15" y="31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30"/>
            <p:cNvSpPr/>
            <p:nvPr/>
          </p:nvSpPr>
          <p:spPr bwMode="auto">
            <a:xfrm>
              <a:off x="884238" y="0"/>
              <a:ext cx="63500" cy="84138"/>
            </a:xfrm>
            <a:custGeom>
              <a:avLst/>
              <a:gdLst>
                <a:gd name="T0" fmla="*/ 15 w 17"/>
                <a:gd name="T1" fmla="*/ 3 h 22"/>
                <a:gd name="T2" fmla="*/ 11 w 17"/>
                <a:gd name="T3" fmla="*/ 1 h 22"/>
                <a:gd name="T4" fmla="*/ 5 w 17"/>
                <a:gd name="T5" fmla="*/ 7 h 22"/>
                <a:gd name="T6" fmla="*/ 8 w 17"/>
                <a:gd name="T7" fmla="*/ 10 h 22"/>
                <a:gd name="T8" fmla="*/ 10 w 17"/>
                <a:gd name="T9" fmla="*/ 10 h 22"/>
                <a:gd name="T10" fmla="*/ 15 w 17"/>
                <a:gd name="T11" fmla="*/ 16 h 22"/>
                <a:gd name="T12" fmla="*/ 7 w 17"/>
                <a:gd name="T13" fmla="*/ 22 h 22"/>
                <a:gd name="T14" fmla="*/ 0 w 17"/>
                <a:gd name="T15" fmla="*/ 19 h 22"/>
                <a:gd name="T16" fmla="*/ 2 w 17"/>
                <a:gd name="T17" fmla="*/ 18 h 22"/>
                <a:gd name="T18" fmla="*/ 7 w 17"/>
                <a:gd name="T19" fmla="*/ 21 h 22"/>
                <a:gd name="T20" fmla="*/ 14 w 17"/>
                <a:gd name="T21" fmla="*/ 16 h 22"/>
                <a:gd name="T22" fmla="*/ 10 w 17"/>
                <a:gd name="T23" fmla="*/ 12 h 22"/>
                <a:gd name="T24" fmla="*/ 8 w 17"/>
                <a:gd name="T25" fmla="*/ 11 h 22"/>
                <a:gd name="T26" fmla="*/ 3 w 17"/>
                <a:gd name="T27" fmla="*/ 7 h 22"/>
                <a:gd name="T28" fmla="*/ 11 w 17"/>
                <a:gd name="T29" fmla="*/ 0 h 22"/>
                <a:gd name="T30" fmla="*/ 17 w 17"/>
                <a:gd name="T31" fmla="*/ 2 h 22"/>
                <a:gd name="T32" fmla="*/ 15 w 17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15" y="3"/>
                  </a:moveTo>
                  <a:cubicBezTo>
                    <a:pt x="14" y="2"/>
                    <a:pt x="13" y="1"/>
                    <a:pt x="11" y="1"/>
                  </a:cubicBezTo>
                  <a:cubicBezTo>
                    <a:pt x="7" y="1"/>
                    <a:pt x="5" y="4"/>
                    <a:pt x="5" y="7"/>
                  </a:cubicBezTo>
                  <a:cubicBezTo>
                    <a:pt x="5" y="8"/>
                    <a:pt x="6" y="9"/>
                    <a:pt x="8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1"/>
                    <a:pt x="15" y="13"/>
                    <a:pt x="15" y="16"/>
                  </a:cubicBezTo>
                  <a:cubicBezTo>
                    <a:pt x="15" y="20"/>
                    <a:pt x="12" y="22"/>
                    <a:pt x="7" y="22"/>
                  </a:cubicBezTo>
                  <a:cubicBezTo>
                    <a:pt x="4" y="22"/>
                    <a:pt x="2" y="21"/>
                    <a:pt x="0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3" y="20"/>
                    <a:pt x="5" y="21"/>
                    <a:pt x="7" y="21"/>
                  </a:cubicBezTo>
                  <a:cubicBezTo>
                    <a:pt x="11" y="21"/>
                    <a:pt x="14" y="19"/>
                    <a:pt x="14" y="16"/>
                  </a:cubicBezTo>
                  <a:cubicBezTo>
                    <a:pt x="14" y="13"/>
                    <a:pt x="12" y="12"/>
                    <a:pt x="10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6" y="11"/>
                    <a:pt x="3" y="10"/>
                    <a:pt x="3" y="7"/>
                  </a:cubicBezTo>
                  <a:cubicBezTo>
                    <a:pt x="3" y="4"/>
                    <a:pt x="5" y="0"/>
                    <a:pt x="11" y="0"/>
                  </a:cubicBezTo>
                  <a:cubicBezTo>
                    <a:pt x="13" y="0"/>
                    <a:pt x="15" y="0"/>
                    <a:pt x="17" y="2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31"/>
            <p:cNvSpPr/>
            <p:nvPr/>
          </p:nvSpPr>
          <p:spPr bwMode="auto">
            <a:xfrm>
              <a:off x="955675" y="0"/>
              <a:ext cx="22225" cy="84138"/>
            </a:xfrm>
            <a:custGeom>
              <a:avLst/>
              <a:gdLst>
                <a:gd name="T0" fmla="*/ 2 w 14"/>
                <a:gd name="T1" fmla="*/ 53 h 53"/>
                <a:gd name="T2" fmla="*/ 0 w 14"/>
                <a:gd name="T3" fmla="*/ 53 h 53"/>
                <a:gd name="T4" fmla="*/ 10 w 14"/>
                <a:gd name="T5" fmla="*/ 0 h 53"/>
                <a:gd name="T6" fmla="*/ 14 w 14"/>
                <a:gd name="T7" fmla="*/ 0 h 53"/>
                <a:gd name="T8" fmla="*/ 2 w 14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53">
                  <a:moveTo>
                    <a:pt x="2" y="53"/>
                  </a:moveTo>
                  <a:lnTo>
                    <a:pt x="0" y="5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2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2"/>
            <p:cNvSpPr/>
            <p:nvPr/>
          </p:nvSpPr>
          <p:spPr bwMode="auto">
            <a:xfrm>
              <a:off x="982663" y="0"/>
              <a:ext cx="60325" cy="84138"/>
            </a:xfrm>
            <a:custGeom>
              <a:avLst/>
              <a:gdLst>
                <a:gd name="T0" fmla="*/ 15 w 16"/>
                <a:gd name="T1" fmla="*/ 3 h 22"/>
                <a:gd name="T2" fmla="*/ 10 w 16"/>
                <a:gd name="T3" fmla="*/ 1 h 22"/>
                <a:gd name="T4" fmla="*/ 4 w 16"/>
                <a:gd name="T5" fmla="*/ 7 h 22"/>
                <a:gd name="T6" fmla="*/ 8 w 16"/>
                <a:gd name="T7" fmla="*/ 10 h 22"/>
                <a:gd name="T8" fmla="*/ 10 w 16"/>
                <a:gd name="T9" fmla="*/ 10 h 22"/>
                <a:gd name="T10" fmla="*/ 15 w 16"/>
                <a:gd name="T11" fmla="*/ 16 h 22"/>
                <a:gd name="T12" fmla="*/ 6 w 16"/>
                <a:gd name="T13" fmla="*/ 22 h 22"/>
                <a:gd name="T14" fmla="*/ 0 w 16"/>
                <a:gd name="T15" fmla="*/ 19 h 22"/>
                <a:gd name="T16" fmla="*/ 1 w 16"/>
                <a:gd name="T17" fmla="*/ 18 h 22"/>
                <a:gd name="T18" fmla="*/ 7 w 16"/>
                <a:gd name="T19" fmla="*/ 21 h 22"/>
                <a:gd name="T20" fmla="*/ 13 w 16"/>
                <a:gd name="T21" fmla="*/ 16 h 22"/>
                <a:gd name="T22" fmla="*/ 10 w 16"/>
                <a:gd name="T23" fmla="*/ 12 h 22"/>
                <a:gd name="T24" fmla="*/ 7 w 16"/>
                <a:gd name="T25" fmla="*/ 11 h 22"/>
                <a:gd name="T26" fmla="*/ 3 w 16"/>
                <a:gd name="T27" fmla="*/ 7 h 22"/>
                <a:gd name="T28" fmla="*/ 10 w 16"/>
                <a:gd name="T29" fmla="*/ 0 h 22"/>
                <a:gd name="T30" fmla="*/ 16 w 16"/>
                <a:gd name="T31" fmla="*/ 2 h 22"/>
                <a:gd name="T32" fmla="*/ 15 w 16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2">
                  <a:moveTo>
                    <a:pt x="15" y="3"/>
                  </a:moveTo>
                  <a:cubicBezTo>
                    <a:pt x="14" y="2"/>
                    <a:pt x="13" y="1"/>
                    <a:pt x="10" y="1"/>
                  </a:cubicBezTo>
                  <a:cubicBezTo>
                    <a:pt x="6" y="1"/>
                    <a:pt x="4" y="4"/>
                    <a:pt x="4" y="7"/>
                  </a:cubicBezTo>
                  <a:cubicBezTo>
                    <a:pt x="4" y="8"/>
                    <a:pt x="6" y="9"/>
                    <a:pt x="8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1"/>
                    <a:pt x="15" y="13"/>
                    <a:pt x="15" y="16"/>
                  </a:cubicBezTo>
                  <a:cubicBezTo>
                    <a:pt x="15" y="20"/>
                    <a:pt x="11" y="22"/>
                    <a:pt x="6" y="22"/>
                  </a:cubicBezTo>
                  <a:cubicBezTo>
                    <a:pt x="3" y="22"/>
                    <a:pt x="2" y="21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20"/>
                    <a:pt x="4" y="21"/>
                    <a:pt x="7" y="21"/>
                  </a:cubicBezTo>
                  <a:cubicBezTo>
                    <a:pt x="10" y="21"/>
                    <a:pt x="13" y="19"/>
                    <a:pt x="13" y="16"/>
                  </a:cubicBezTo>
                  <a:cubicBezTo>
                    <a:pt x="13" y="13"/>
                    <a:pt x="11" y="12"/>
                    <a:pt x="10" y="12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6" y="11"/>
                    <a:pt x="3" y="10"/>
                    <a:pt x="3" y="7"/>
                  </a:cubicBezTo>
                  <a:cubicBezTo>
                    <a:pt x="3" y="4"/>
                    <a:pt x="5" y="0"/>
                    <a:pt x="10" y="0"/>
                  </a:cubicBezTo>
                  <a:cubicBezTo>
                    <a:pt x="13" y="0"/>
                    <a:pt x="14" y="0"/>
                    <a:pt x="16" y="2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3"/>
            <p:cNvSpPr/>
            <p:nvPr/>
          </p:nvSpPr>
          <p:spPr bwMode="auto">
            <a:xfrm>
              <a:off x="12700" y="149225"/>
              <a:ext cx="52388" cy="84138"/>
            </a:xfrm>
            <a:custGeom>
              <a:avLst/>
              <a:gdLst>
                <a:gd name="T0" fmla="*/ 33 w 33"/>
                <a:gd name="T1" fmla="*/ 2 h 53"/>
                <a:gd name="T2" fmla="*/ 19 w 33"/>
                <a:gd name="T3" fmla="*/ 2 h 53"/>
                <a:gd name="T4" fmla="*/ 7 w 33"/>
                <a:gd name="T5" fmla="*/ 53 h 53"/>
                <a:gd name="T6" fmla="*/ 4 w 33"/>
                <a:gd name="T7" fmla="*/ 53 h 53"/>
                <a:gd name="T8" fmla="*/ 14 w 33"/>
                <a:gd name="T9" fmla="*/ 2 h 53"/>
                <a:gd name="T10" fmla="*/ 0 w 33"/>
                <a:gd name="T11" fmla="*/ 2 h 53"/>
                <a:gd name="T12" fmla="*/ 0 w 33"/>
                <a:gd name="T13" fmla="*/ 0 h 53"/>
                <a:gd name="T14" fmla="*/ 33 w 33"/>
                <a:gd name="T15" fmla="*/ 0 h 53"/>
                <a:gd name="T16" fmla="*/ 33 w 33"/>
                <a:gd name="T1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3">
                  <a:moveTo>
                    <a:pt x="33" y="2"/>
                  </a:moveTo>
                  <a:lnTo>
                    <a:pt x="19" y="2"/>
                  </a:lnTo>
                  <a:lnTo>
                    <a:pt x="7" y="53"/>
                  </a:lnTo>
                  <a:lnTo>
                    <a:pt x="4" y="53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34"/>
            <p:cNvSpPr/>
            <p:nvPr/>
          </p:nvSpPr>
          <p:spPr bwMode="auto">
            <a:xfrm>
              <a:off x="65088" y="149225"/>
              <a:ext cx="63500" cy="84138"/>
            </a:xfrm>
            <a:custGeom>
              <a:avLst/>
              <a:gdLst>
                <a:gd name="T0" fmla="*/ 40 w 40"/>
                <a:gd name="T1" fmla="*/ 2 h 53"/>
                <a:gd name="T2" fmla="*/ 12 w 40"/>
                <a:gd name="T3" fmla="*/ 2 h 53"/>
                <a:gd name="T4" fmla="*/ 9 w 40"/>
                <a:gd name="T5" fmla="*/ 24 h 53"/>
                <a:gd name="T6" fmla="*/ 31 w 40"/>
                <a:gd name="T7" fmla="*/ 24 h 53"/>
                <a:gd name="T8" fmla="*/ 31 w 40"/>
                <a:gd name="T9" fmla="*/ 29 h 53"/>
                <a:gd name="T10" fmla="*/ 7 w 40"/>
                <a:gd name="T11" fmla="*/ 29 h 53"/>
                <a:gd name="T12" fmla="*/ 5 w 40"/>
                <a:gd name="T13" fmla="*/ 51 h 53"/>
                <a:gd name="T14" fmla="*/ 31 w 40"/>
                <a:gd name="T15" fmla="*/ 51 h 53"/>
                <a:gd name="T16" fmla="*/ 31 w 40"/>
                <a:gd name="T17" fmla="*/ 53 h 53"/>
                <a:gd name="T18" fmla="*/ 0 w 40"/>
                <a:gd name="T19" fmla="*/ 53 h 53"/>
                <a:gd name="T20" fmla="*/ 9 w 40"/>
                <a:gd name="T21" fmla="*/ 0 h 53"/>
                <a:gd name="T22" fmla="*/ 40 w 40"/>
                <a:gd name="T23" fmla="*/ 0 h 53"/>
                <a:gd name="T24" fmla="*/ 40 w 40"/>
                <a:gd name="T2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3">
                  <a:moveTo>
                    <a:pt x="40" y="2"/>
                  </a:moveTo>
                  <a:lnTo>
                    <a:pt x="12" y="2"/>
                  </a:lnTo>
                  <a:lnTo>
                    <a:pt x="9" y="24"/>
                  </a:lnTo>
                  <a:lnTo>
                    <a:pt x="31" y="24"/>
                  </a:lnTo>
                  <a:lnTo>
                    <a:pt x="31" y="29"/>
                  </a:lnTo>
                  <a:lnTo>
                    <a:pt x="7" y="29"/>
                  </a:lnTo>
                  <a:lnTo>
                    <a:pt x="5" y="51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0" y="53"/>
                  </a:lnTo>
                  <a:lnTo>
                    <a:pt x="9" y="0"/>
                  </a:lnTo>
                  <a:lnTo>
                    <a:pt x="40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35"/>
            <p:cNvSpPr/>
            <p:nvPr/>
          </p:nvSpPr>
          <p:spPr bwMode="auto">
            <a:xfrm>
              <a:off x="133350" y="149225"/>
              <a:ext cx="55563" cy="84138"/>
            </a:xfrm>
            <a:custGeom>
              <a:avLst/>
              <a:gdLst>
                <a:gd name="T0" fmla="*/ 14 w 15"/>
                <a:gd name="T1" fmla="*/ 4 h 22"/>
                <a:gd name="T2" fmla="*/ 10 w 15"/>
                <a:gd name="T3" fmla="*/ 1 h 22"/>
                <a:gd name="T4" fmla="*/ 5 w 15"/>
                <a:gd name="T5" fmla="*/ 3 h 22"/>
                <a:gd name="T6" fmla="*/ 2 w 15"/>
                <a:gd name="T7" fmla="*/ 11 h 22"/>
                <a:gd name="T8" fmla="*/ 2 w 15"/>
                <a:gd name="T9" fmla="*/ 17 h 22"/>
                <a:gd name="T10" fmla="*/ 6 w 15"/>
                <a:gd name="T11" fmla="*/ 21 h 22"/>
                <a:gd name="T12" fmla="*/ 11 w 15"/>
                <a:gd name="T13" fmla="*/ 19 h 22"/>
                <a:gd name="T14" fmla="*/ 12 w 15"/>
                <a:gd name="T15" fmla="*/ 20 h 22"/>
                <a:gd name="T16" fmla="*/ 6 w 15"/>
                <a:gd name="T17" fmla="*/ 22 h 22"/>
                <a:gd name="T18" fmla="*/ 0 w 15"/>
                <a:gd name="T19" fmla="*/ 17 h 22"/>
                <a:gd name="T20" fmla="*/ 1 w 15"/>
                <a:gd name="T21" fmla="*/ 11 h 22"/>
                <a:gd name="T22" fmla="*/ 4 w 15"/>
                <a:gd name="T23" fmla="*/ 2 h 22"/>
                <a:gd name="T24" fmla="*/ 10 w 15"/>
                <a:gd name="T25" fmla="*/ 0 h 22"/>
                <a:gd name="T26" fmla="*/ 15 w 15"/>
                <a:gd name="T27" fmla="*/ 3 h 22"/>
                <a:gd name="T28" fmla="*/ 14 w 15"/>
                <a:gd name="T2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2">
                  <a:moveTo>
                    <a:pt x="14" y="4"/>
                  </a:moveTo>
                  <a:cubicBezTo>
                    <a:pt x="13" y="2"/>
                    <a:pt x="12" y="1"/>
                    <a:pt x="10" y="1"/>
                  </a:cubicBezTo>
                  <a:cubicBezTo>
                    <a:pt x="8" y="1"/>
                    <a:pt x="6" y="2"/>
                    <a:pt x="5" y="3"/>
                  </a:cubicBezTo>
                  <a:cubicBezTo>
                    <a:pt x="4" y="5"/>
                    <a:pt x="3" y="7"/>
                    <a:pt x="2" y="11"/>
                  </a:cubicBezTo>
                  <a:cubicBezTo>
                    <a:pt x="2" y="14"/>
                    <a:pt x="2" y="16"/>
                    <a:pt x="2" y="17"/>
                  </a:cubicBezTo>
                  <a:cubicBezTo>
                    <a:pt x="2" y="19"/>
                    <a:pt x="4" y="21"/>
                    <a:pt x="6" y="21"/>
                  </a:cubicBezTo>
                  <a:cubicBezTo>
                    <a:pt x="8" y="21"/>
                    <a:pt x="10" y="20"/>
                    <a:pt x="11" y="19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0" y="22"/>
                    <a:pt x="9" y="22"/>
                    <a:pt x="6" y="22"/>
                  </a:cubicBezTo>
                  <a:cubicBezTo>
                    <a:pt x="3" y="22"/>
                    <a:pt x="0" y="20"/>
                    <a:pt x="0" y="17"/>
                  </a:cubicBezTo>
                  <a:cubicBezTo>
                    <a:pt x="0" y="16"/>
                    <a:pt x="0" y="15"/>
                    <a:pt x="1" y="11"/>
                  </a:cubicBezTo>
                  <a:cubicBezTo>
                    <a:pt x="2" y="6"/>
                    <a:pt x="2" y="4"/>
                    <a:pt x="4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2" y="0"/>
                    <a:pt x="14" y="1"/>
                    <a:pt x="15" y="3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36"/>
            <p:cNvSpPr/>
            <p:nvPr/>
          </p:nvSpPr>
          <p:spPr bwMode="auto">
            <a:xfrm>
              <a:off x="196850" y="149225"/>
              <a:ext cx="71438" cy="84138"/>
            </a:xfrm>
            <a:custGeom>
              <a:avLst/>
              <a:gdLst>
                <a:gd name="T0" fmla="*/ 33 w 45"/>
                <a:gd name="T1" fmla="*/ 53 h 53"/>
                <a:gd name="T2" fmla="*/ 31 w 45"/>
                <a:gd name="T3" fmla="*/ 53 h 53"/>
                <a:gd name="T4" fmla="*/ 36 w 45"/>
                <a:gd name="T5" fmla="*/ 29 h 53"/>
                <a:gd name="T6" fmla="*/ 10 w 45"/>
                <a:gd name="T7" fmla="*/ 29 h 53"/>
                <a:gd name="T8" fmla="*/ 5 w 45"/>
                <a:gd name="T9" fmla="*/ 53 h 53"/>
                <a:gd name="T10" fmla="*/ 0 w 45"/>
                <a:gd name="T11" fmla="*/ 53 h 53"/>
                <a:gd name="T12" fmla="*/ 10 w 45"/>
                <a:gd name="T13" fmla="*/ 0 h 53"/>
                <a:gd name="T14" fmla="*/ 14 w 45"/>
                <a:gd name="T15" fmla="*/ 0 h 53"/>
                <a:gd name="T16" fmla="*/ 10 w 45"/>
                <a:gd name="T17" fmla="*/ 24 h 53"/>
                <a:gd name="T18" fmla="*/ 36 w 45"/>
                <a:gd name="T19" fmla="*/ 24 h 53"/>
                <a:gd name="T20" fmla="*/ 40 w 45"/>
                <a:gd name="T21" fmla="*/ 0 h 53"/>
                <a:gd name="T22" fmla="*/ 45 w 45"/>
                <a:gd name="T23" fmla="*/ 0 h 53"/>
                <a:gd name="T24" fmla="*/ 33 w 45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" h="53">
                  <a:moveTo>
                    <a:pt x="33" y="53"/>
                  </a:moveTo>
                  <a:lnTo>
                    <a:pt x="31" y="53"/>
                  </a:lnTo>
                  <a:lnTo>
                    <a:pt x="36" y="29"/>
                  </a:lnTo>
                  <a:lnTo>
                    <a:pt x="10" y="29"/>
                  </a:lnTo>
                  <a:lnTo>
                    <a:pt x="5" y="53"/>
                  </a:lnTo>
                  <a:lnTo>
                    <a:pt x="0" y="5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0" y="24"/>
                  </a:lnTo>
                  <a:lnTo>
                    <a:pt x="36" y="24"/>
                  </a:lnTo>
                  <a:lnTo>
                    <a:pt x="40" y="0"/>
                  </a:lnTo>
                  <a:lnTo>
                    <a:pt x="45" y="0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7"/>
            <p:cNvSpPr/>
            <p:nvPr/>
          </p:nvSpPr>
          <p:spPr bwMode="auto">
            <a:xfrm>
              <a:off x="276225" y="149225"/>
              <a:ext cx="71438" cy="84138"/>
            </a:xfrm>
            <a:custGeom>
              <a:avLst/>
              <a:gdLst>
                <a:gd name="T0" fmla="*/ 36 w 45"/>
                <a:gd name="T1" fmla="*/ 53 h 53"/>
                <a:gd name="T2" fmla="*/ 31 w 45"/>
                <a:gd name="T3" fmla="*/ 53 h 53"/>
                <a:gd name="T4" fmla="*/ 12 w 45"/>
                <a:gd name="T5" fmla="*/ 7 h 53"/>
                <a:gd name="T6" fmla="*/ 2 w 45"/>
                <a:gd name="T7" fmla="*/ 53 h 53"/>
                <a:gd name="T8" fmla="*/ 0 w 45"/>
                <a:gd name="T9" fmla="*/ 53 h 53"/>
                <a:gd name="T10" fmla="*/ 10 w 45"/>
                <a:gd name="T11" fmla="*/ 0 h 53"/>
                <a:gd name="T12" fmla="*/ 14 w 45"/>
                <a:gd name="T13" fmla="*/ 0 h 53"/>
                <a:gd name="T14" fmla="*/ 33 w 45"/>
                <a:gd name="T15" fmla="*/ 46 h 53"/>
                <a:gd name="T16" fmla="*/ 43 w 45"/>
                <a:gd name="T17" fmla="*/ 0 h 53"/>
                <a:gd name="T18" fmla="*/ 45 w 45"/>
                <a:gd name="T19" fmla="*/ 0 h 53"/>
                <a:gd name="T20" fmla="*/ 36 w 45"/>
                <a:gd name="T2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" h="53">
                  <a:moveTo>
                    <a:pt x="36" y="53"/>
                  </a:moveTo>
                  <a:lnTo>
                    <a:pt x="31" y="53"/>
                  </a:lnTo>
                  <a:lnTo>
                    <a:pt x="12" y="7"/>
                  </a:lnTo>
                  <a:lnTo>
                    <a:pt x="2" y="53"/>
                  </a:lnTo>
                  <a:lnTo>
                    <a:pt x="0" y="5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33" y="46"/>
                  </a:lnTo>
                  <a:lnTo>
                    <a:pt x="43" y="0"/>
                  </a:lnTo>
                  <a:lnTo>
                    <a:pt x="45" y="0"/>
                  </a:lnTo>
                  <a:lnTo>
                    <a:pt x="36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8"/>
            <p:cNvSpPr>
              <a:spLocks noEditPoints="1"/>
            </p:cNvSpPr>
            <p:nvPr/>
          </p:nvSpPr>
          <p:spPr bwMode="auto">
            <a:xfrm>
              <a:off x="358775" y="149225"/>
              <a:ext cx="60325" cy="84138"/>
            </a:xfrm>
            <a:custGeom>
              <a:avLst/>
              <a:gdLst>
                <a:gd name="T0" fmla="*/ 15 w 16"/>
                <a:gd name="T1" fmla="*/ 11 h 22"/>
                <a:gd name="T2" fmla="*/ 12 w 16"/>
                <a:gd name="T3" fmla="*/ 20 h 22"/>
                <a:gd name="T4" fmla="*/ 6 w 16"/>
                <a:gd name="T5" fmla="*/ 22 h 22"/>
                <a:gd name="T6" fmla="*/ 0 w 16"/>
                <a:gd name="T7" fmla="*/ 17 h 22"/>
                <a:gd name="T8" fmla="*/ 1 w 16"/>
                <a:gd name="T9" fmla="*/ 11 h 22"/>
                <a:gd name="T10" fmla="*/ 4 w 16"/>
                <a:gd name="T11" fmla="*/ 2 h 22"/>
                <a:gd name="T12" fmla="*/ 10 w 16"/>
                <a:gd name="T13" fmla="*/ 0 h 22"/>
                <a:gd name="T14" fmla="*/ 16 w 16"/>
                <a:gd name="T15" fmla="*/ 6 h 22"/>
                <a:gd name="T16" fmla="*/ 15 w 16"/>
                <a:gd name="T17" fmla="*/ 11 h 22"/>
                <a:gd name="T18" fmla="*/ 10 w 16"/>
                <a:gd name="T19" fmla="*/ 1 h 22"/>
                <a:gd name="T20" fmla="*/ 5 w 16"/>
                <a:gd name="T21" fmla="*/ 3 h 22"/>
                <a:gd name="T22" fmla="*/ 2 w 16"/>
                <a:gd name="T23" fmla="*/ 11 h 22"/>
                <a:gd name="T24" fmla="*/ 2 w 16"/>
                <a:gd name="T25" fmla="*/ 16 h 22"/>
                <a:gd name="T26" fmla="*/ 6 w 16"/>
                <a:gd name="T27" fmla="*/ 21 h 22"/>
                <a:gd name="T28" fmla="*/ 11 w 16"/>
                <a:gd name="T29" fmla="*/ 19 h 22"/>
                <a:gd name="T30" fmla="*/ 14 w 16"/>
                <a:gd name="T31" fmla="*/ 11 h 22"/>
                <a:gd name="T32" fmla="*/ 14 w 16"/>
                <a:gd name="T33" fmla="*/ 6 h 22"/>
                <a:gd name="T34" fmla="*/ 10 w 16"/>
                <a:gd name="T3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5" y="11"/>
                  </a:moveTo>
                  <a:cubicBezTo>
                    <a:pt x="14" y="16"/>
                    <a:pt x="14" y="18"/>
                    <a:pt x="12" y="20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3" y="22"/>
                    <a:pt x="0" y="20"/>
                    <a:pt x="0" y="17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6"/>
                    <a:pt x="2" y="4"/>
                    <a:pt x="4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3" y="0"/>
                    <a:pt x="16" y="2"/>
                    <a:pt x="16" y="6"/>
                  </a:cubicBezTo>
                  <a:cubicBezTo>
                    <a:pt x="16" y="7"/>
                    <a:pt x="16" y="8"/>
                    <a:pt x="15" y="11"/>
                  </a:cubicBezTo>
                  <a:close/>
                  <a:moveTo>
                    <a:pt x="10" y="1"/>
                  </a:moveTo>
                  <a:cubicBezTo>
                    <a:pt x="8" y="1"/>
                    <a:pt x="6" y="2"/>
                    <a:pt x="5" y="3"/>
                  </a:cubicBezTo>
                  <a:cubicBezTo>
                    <a:pt x="4" y="5"/>
                    <a:pt x="3" y="6"/>
                    <a:pt x="2" y="11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9"/>
                    <a:pt x="4" y="21"/>
                    <a:pt x="6" y="21"/>
                  </a:cubicBezTo>
                  <a:cubicBezTo>
                    <a:pt x="8" y="21"/>
                    <a:pt x="9" y="20"/>
                    <a:pt x="11" y="19"/>
                  </a:cubicBezTo>
                  <a:cubicBezTo>
                    <a:pt x="12" y="18"/>
                    <a:pt x="13" y="16"/>
                    <a:pt x="14" y="11"/>
                  </a:cubicBezTo>
                  <a:cubicBezTo>
                    <a:pt x="14" y="8"/>
                    <a:pt x="14" y="7"/>
                    <a:pt x="14" y="6"/>
                  </a:cubicBezTo>
                  <a:cubicBezTo>
                    <a:pt x="14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39"/>
            <p:cNvSpPr/>
            <p:nvPr/>
          </p:nvSpPr>
          <p:spPr bwMode="auto">
            <a:xfrm>
              <a:off x="430213" y="149225"/>
              <a:ext cx="49213" cy="84138"/>
            </a:xfrm>
            <a:custGeom>
              <a:avLst/>
              <a:gdLst>
                <a:gd name="T0" fmla="*/ 29 w 31"/>
                <a:gd name="T1" fmla="*/ 53 h 53"/>
                <a:gd name="T2" fmla="*/ 0 w 31"/>
                <a:gd name="T3" fmla="*/ 53 h 53"/>
                <a:gd name="T4" fmla="*/ 10 w 31"/>
                <a:gd name="T5" fmla="*/ 0 h 53"/>
                <a:gd name="T6" fmla="*/ 15 w 31"/>
                <a:gd name="T7" fmla="*/ 0 h 53"/>
                <a:gd name="T8" fmla="*/ 5 w 31"/>
                <a:gd name="T9" fmla="*/ 51 h 53"/>
                <a:gd name="T10" fmla="*/ 31 w 31"/>
                <a:gd name="T11" fmla="*/ 51 h 53"/>
                <a:gd name="T12" fmla="*/ 29 w 31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53">
                  <a:moveTo>
                    <a:pt x="29" y="53"/>
                  </a:moveTo>
                  <a:lnTo>
                    <a:pt x="0" y="5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5" y="51"/>
                  </a:lnTo>
                  <a:lnTo>
                    <a:pt x="31" y="51"/>
                  </a:lnTo>
                  <a:lnTo>
                    <a:pt x="29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40"/>
            <p:cNvSpPr>
              <a:spLocks noEditPoints="1"/>
            </p:cNvSpPr>
            <p:nvPr/>
          </p:nvSpPr>
          <p:spPr bwMode="auto">
            <a:xfrm>
              <a:off x="492125" y="149225"/>
              <a:ext cx="60325" cy="84138"/>
            </a:xfrm>
            <a:custGeom>
              <a:avLst/>
              <a:gdLst>
                <a:gd name="T0" fmla="*/ 15 w 16"/>
                <a:gd name="T1" fmla="*/ 11 h 22"/>
                <a:gd name="T2" fmla="*/ 12 w 16"/>
                <a:gd name="T3" fmla="*/ 20 h 22"/>
                <a:gd name="T4" fmla="*/ 6 w 16"/>
                <a:gd name="T5" fmla="*/ 22 h 22"/>
                <a:gd name="T6" fmla="*/ 0 w 16"/>
                <a:gd name="T7" fmla="*/ 17 h 22"/>
                <a:gd name="T8" fmla="*/ 1 w 16"/>
                <a:gd name="T9" fmla="*/ 11 h 22"/>
                <a:gd name="T10" fmla="*/ 4 w 16"/>
                <a:gd name="T11" fmla="*/ 2 h 22"/>
                <a:gd name="T12" fmla="*/ 10 w 16"/>
                <a:gd name="T13" fmla="*/ 0 h 22"/>
                <a:gd name="T14" fmla="*/ 16 w 16"/>
                <a:gd name="T15" fmla="*/ 6 h 22"/>
                <a:gd name="T16" fmla="*/ 15 w 16"/>
                <a:gd name="T17" fmla="*/ 11 h 22"/>
                <a:gd name="T18" fmla="*/ 10 w 16"/>
                <a:gd name="T19" fmla="*/ 1 h 22"/>
                <a:gd name="T20" fmla="*/ 5 w 16"/>
                <a:gd name="T21" fmla="*/ 3 h 22"/>
                <a:gd name="T22" fmla="*/ 2 w 16"/>
                <a:gd name="T23" fmla="*/ 11 h 22"/>
                <a:gd name="T24" fmla="*/ 1 w 16"/>
                <a:gd name="T25" fmla="*/ 16 h 22"/>
                <a:gd name="T26" fmla="*/ 6 w 16"/>
                <a:gd name="T27" fmla="*/ 21 h 22"/>
                <a:gd name="T28" fmla="*/ 11 w 16"/>
                <a:gd name="T29" fmla="*/ 19 h 22"/>
                <a:gd name="T30" fmla="*/ 13 w 16"/>
                <a:gd name="T31" fmla="*/ 11 h 22"/>
                <a:gd name="T32" fmla="*/ 14 w 16"/>
                <a:gd name="T33" fmla="*/ 6 h 22"/>
                <a:gd name="T34" fmla="*/ 10 w 16"/>
                <a:gd name="T3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5" y="11"/>
                  </a:moveTo>
                  <a:cubicBezTo>
                    <a:pt x="14" y="16"/>
                    <a:pt x="14" y="18"/>
                    <a:pt x="12" y="20"/>
                  </a:cubicBezTo>
                  <a:cubicBezTo>
                    <a:pt x="10" y="21"/>
                    <a:pt x="8" y="22"/>
                    <a:pt x="6" y="22"/>
                  </a:cubicBezTo>
                  <a:cubicBezTo>
                    <a:pt x="3" y="22"/>
                    <a:pt x="0" y="20"/>
                    <a:pt x="0" y="17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6"/>
                    <a:pt x="2" y="4"/>
                    <a:pt x="4" y="2"/>
                  </a:cubicBezTo>
                  <a:cubicBezTo>
                    <a:pt x="5" y="1"/>
                    <a:pt x="8" y="0"/>
                    <a:pt x="10" y="0"/>
                  </a:cubicBezTo>
                  <a:cubicBezTo>
                    <a:pt x="13" y="0"/>
                    <a:pt x="16" y="2"/>
                    <a:pt x="16" y="6"/>
                  </a:cubicBezTo>
                  <a:cubicBezTo>
                    <a:pt x="16" y="7"/>
                    <a:pt x="16" y="8"/>
                    <a:pt x="15" y="11"/>
                  </a:cubicBezTo>
                  <a:close/>
                  <a:moveTo>
                    <a:pt x="10" y="1"/>
                  </a:moveTo>
                  <a:cubicBezTo>
                    <a:pt x="8" y="1"/>
                    <a:pt x="6" y="2"/>
                    <a:pt x="5" y="3"/>
                  </a:cubicBezTo>
                  <a:cubicBezTo>
                    <a:pt x="4" y="5"/>
                    <a:pt x="3" y="6"/>
                    <a:pt x="2" y="11"/>
                  </a:cubicBezTo>
                  <a:cubicBezTo>
                    <a:pt x="2" y="14"/>
                    <a:pt x="1" y="15"/>
                    <a:pt x="1" y="16"/>
                  </a:cubicBezTo>
                  <a:cubicBezTo>
                    <a:pt x="1" y="19"/>
                    <a:pt x="4" y="21"/>
                    <a:pt x="6" y="21"/>
                  </a:cubicBezTo>
                  <a:cubicBezTo>
                    <a:pt x="8" y="21"/>
                    <a:pt x="9" y="20"/>
                    <a:pt x="11" y="19"/>
                  </a:cubicBezTo>
                  <a:cubicBezTo>
                    <a:pt x="12" y="18"/>
                    <a:pt x="13" y="16"/>
                    <a:pt x="13" y="11"/>
                  </a:cubicBezTo>
                  <a:cubicBezTo>
                    <a:pt x="14" y="8"/>
                    <a:pt x="14" y="7"/>
                    <a:pt x="14" y="6"/>
                  </a:cubicBezTo>
                  <a:cubicBezTo>
                    <a:pt x="14" y="3"/>
                    <a:pt x="12" y="1"/>
                    <a:pt x="10" y="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41"/>
            <p:cNvSpPr/>
            <p:nvPr/>
          </p:nvSpPr>
          <p:spPr bwMode="auto">
            <a:xfrm>
              <a:off x="563563" y="149225"/>
              <a:ext cx="60325" cy="84138"/>
            </a:xfrm>
            <a:custGeom>
              <a:avLst/>
              <a:gdLst>
                <a:gd name="T0" fmla="*/ 15 w 16"/>
                <a:gd name="T1" fmla="*/ 4 h 22"/>
                <a:gd name="T2" fmla="*/ 10 w 16"/>
                <a:gd name="T3" fmla="*/ 1 h 22"/>
                <a:gd name="T4" fmla="*/ 5 w 16"/>
                <a:gd name="T5" fmla="*/ 3 h 22"/>
                <a:gd name="T6" fmla="*/ 2 w 16"/>
                <a:gd name="T7" fmla="*/ 11 h 22"/>
                <a:gd name="T8" fmla="*/ 2 w 16"/>
                <a:gd name="T9" fmla="*/ 16 h 22"/>
                <a:gd name="T10" fmla="*/ 6 w 16"/>
                <a:gd name="T11" fmla="*/ 21 h 22"/>
                <a:gd name="T12" fmla="*/ 13 w 16"/>
                <a:gd name="T13" fmla="*/ 14 h 22"/>
                <a:gd name="T14" fmla="*/ 14 w 16"/>
                <a:gd name="T15" fmla="*/ 12 h 22"/>
                <a:gd name="T16" fmla="*/ 8 w 16"/>
                <a:gd name="T17" fmla="*/ 12 h 22"/>
                <a:gd name="T18" fmla="*/ 8 w 16"/>
                <a:gd name="T19" fmla="*/ 11 h 22"/>
                <a:gd name="T20" fmla="*/ 15 w 16"/>
                <a:gd name="T21" fmla="*/ 11 h 22"/>
                <a:gd name="T22" fmla="*/ 15 w 16"/>
                <a:gd name="T23" fmla="*/ 15 h 22"/>
                <a:gd name="T24" fmla="*/ 12 w 16"/>
                <a:gd name="T25" fmla="*/ 20 h 22"/>
                <a:gd name="T26" fmla="*/ 6 w 16"/>
                <a:gd name="T27" fmla="*/ 22 h 22"/>
                <a:gd name="T28" fmla="*/ 0 w 16"/>
                <a:gd name="T29" fmla="*/ 17 h 22"/>
                <a:gd name="T30" fmla="*/ 1 w 16"/>
                <a:gd name="T31" fmla="*/ 11 h 22"/>
                <a:gd name="T32" fmla="*/ 4 w 16"/>
                <a:gd name="T33" fmla="*/ 2 h 22"/>
                <a:gd name="T34" fmla="*/ 10 w 16"/>
                <a:gd name="T35" fmla="*/ 0 h 22"/>
                <a:gd name="T36" fmla="*/ 16 w 16"/>
                <a:gd name="T37" fmla="*/ 3 h 22"/>
                <a:gd name="T38" fmla="*/ 15 w 16"/>
                <a:gd name="T3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" h="22">
                  <a:moveTo>
                    <a:pt x="15" y="4"/>
                  </a:moveTo>
                  <a:cubicBezTo>
                    <a:pt x="13" y="2"/>
                    <a:pt x="12" y="1"/>
                    <a:pt x="10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4" y="5"/>
                    <a:pt x="3" y="6"/>
                    <a:pt x="2" y="11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20"/>
                    <a:pt x="4" y="21"/>
                    <a:pt x="6" y="21"/>
                  </a:cubicBezTo>
                  <a:cubicBezTo>
                    <a:pt x="9" y="21"/>
                    <a:pt x="12" y="19"/>
                    <a:pt x="13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4" y="17"/>
                    <a:pt x="13" y="19"/>
                    <a:pt x="12" y="20"/>
                  </a:cubicBezTo>
                  <a:cubicBezTo>
                    <a:pt x="11" y="21"/>
                    <a:pt x="9" y="22"/>
                    <a:pt x="6" y="22"/>
                  </a:cubicBezTo>
                  <a:cubicBezTo>
                    <a:pt x="3" y="22"/>
                    <a:pt x="0" y="20"/>
                    <a:pt x="0" y="17"/>
                  </a:cubicBezTo>
                  <a:cubicBezTo>
                    <a:pt x="0" y="16"/>
                    <a:pt x="0" y="14"/>
                    <a:pt x="1" y="11"/>
                  </a:cubicBezTo>
                  <a:cubicBezTo>
                    <a:pt x="2" y="6"/>
                    <a:pt x="2" y="4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4" y="1"/>
                    <a:pt x="16" y="3"/>
                  </a:cubicBezTo>
                  <a:lnTo>
                    <a:pt x="15" y="4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2"/>
            <p:cNvSpPr/>
            <p:nvPr/>
          </p:nvSpPr>
          <p:spPr bwMode="auto">
            <a:xfrm>
              <a:off x="638175" y="149225"/>
              <a:ext cx="53975" cy="84138"/>
            </a:xfrm>
            <a:custGeom>
              <a:avLst/>
              <a:gdLst>
                <a:gd name="T0" fmla="*/ 12 w 34"/>
                <a:gd name="T1" fmla="*/ 31 h 53"/>
                <a:gd name="T2" fmla="*/ 7 w 34"/>
                <a:gd name="T3" fmla="*/ 53 h 53"/>
                <a:gd name="T4" fmla="*/ 3 w 34"/>
                <a:gd name="T5" fmla="*/ 53 h 53"/>
                <a:gd name="T6" fmla="*/ 7 w 34"/>
                <a:gd name="T7" fmla="*/ 31 h 53"/>
                <a:gd name="T8" fmla="*/ 0 w 34"/>
                <a:gd name="T9" fmla="*/ 0 h 53"/>
                <a:gd name="T10" fmla="*/ 3 w 34"/>
                <a:gd name="T11" fmla="*/ 0 h 53"/>
                <a:gd name="T12" fmla="*/ 10 w 34"/>
                <a:gd name="T13" fmla="*/ 27 h 53"/>
                <a:gd name="T14" fmla="*/ 29 w 34"/>
                <a:gd name="T15" fmla="*/ 0 h 53"/>
                <a:gd name="T16" fmla="*/ 34 w 34"/>
                <a:gd name="T17" fmla="*/ 0 h 53"/>
                <a:gd name="T18" fmla="*/ 12 w 34"/>
                <a:gd name="T1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53">
                  <a:moveTo>
                    <a:pt x="12" y="31"/>
                  </a:moveTo>
                  <a:lnTo>
                    <a:pt x="7" y="53"/>
                  </a:lnTo>
                  <a:lnTo>
                    <a:pt x="3" y="53"/>
                  </a:lnTo>
                  <a:lnTo>
                    <a:pt x="7" y="31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27"/>
                  </a:lnTo>
                  <a:lnTo>
                    <a:pt x="29" y="0"/>
                  </a:lnTo>
                  <a:lnTo>
                    <a:pt x="34" y="0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3"/>
            <p:cNvSpPr>
              <a:spLocks noEditPoints="1"/>
            </p:cNvSpPr>
            <p:nvPr/>
          </p:nvSpPr>
          <p:spPr bwMode="auto">
            <a:xfrm>
              <a:off x="703263" y="149225"/>
              <a:ext cx="63500" cy="84138"/>
            </a:xfrm>
            <a:custGeom>
              <a:avLst/>
              <a:gdLst>
                <a:gd name="T0" fmla="*/ 38 w 40"/>
                <a:gd name="T1" fmla="*/ 53 h 53"/>
                <a:gd name="T2" fmla="*/ 35 w 40"/>
                <a:gd name="T3" fmla="*/ 41 h 53"/>
                <a:gd name="T4" fmla="*/ 12 w 40"/>
                <a:gd name="T5" fmla="*/ 41 h 53"/>
                <a:gd name="T6" fmla="*/ 4 w 40"/>
                <a:gd name="T7" fmla="*/ 53 h 53"/>
                <a:gd name="T8" fmla="*/ 0 w 40"/>
                <a:gd name="T9" fmla="*/ 53 h 53"/>
                <a:gd name="T10" fmla="*/ 28 w 40"/>
                <a:gd name="T11" fmla="*/ 0 h 53"/>
                <a:gd name="T12" fmla="*/ 33 w 40"/>
                <a:gd name="T13" fmla="*/ 0 h 53"/>
                <a:gd name="T14" fmla="*/ 40 w 40"/>
                <a:gd name="T15" fmla="*/ 53 h 53"/>
                <a:gd name="T16" fmla="*/ 38 w 40"/>
                <a:gd name="T17" fmla="*/ 53 h 53"/>
                <a:gd name="T18" fmla="*/ 31 w 40"/>
                <a:gd name="T19" fmla="*/ 5 h 53"/>
                <a:gd name="T20" fmla="*/ 14 w 40"/>
                <a:gd name="T21" fmla="*/ 36 h 53"/>
                <a:gd name="T22" fmla="*/ 35 w 40"/>
                <a:gd name="T23" fmla="*/ 36 h 53"/>
                <a:gd name="T24" fmla="*/ 31 w 40"/>
                <a:gd name="T25" fmla="*/ 5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3">
                  <a:moveTo>
                    <a:pt x="38" y="53"/>
                  </a:moveTo>
                  <a:lnTo>
                    <a:pt x="35" y="41"/>
                  </a:lnTo>
                  <a:lnTo>
                    <a:pt x="12" y="41"/>
                  </a:lnTo>
                  <a:lnTo>
                    <a:pt x="4" y="53"/>
                  </a:lnTo>
                  <a:lnTo>
                    <a:pt x="0" y="53"/>
                  </a:lnTo>
                  <a:lnTo>
                    <a:pt x="28" y="0"/>
                  </a:lnTo>
                  <a:lnTo>
                    <a:pt x="33" y="0"/>
                  </a:lnTo>
                  <a:lnTo>
                    <a:pt x="40" y="53"/>
                  </a:lnTo>
                  <a:lnTo>
                    <a:pt x="38" y="53"/>
                  </a:lnTo>
                  <a:close/>
                  <a:moveTo>
                    <a:pt x="31" y="5"/>
                  </a:moveTo>
                  <a:lnTo>
                    <a:pt x="14" y="36"/>
                  </a:lnTo>
                  <a:lnTo>
                    <a:pt x="35" y="36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4"/>
            <p:cNvSpPr/>
            <p:nvPr/>
          </p:nvSpPr>
          <p:spPr bwMode="auto">
            <a:xfrm>
              <a:off x="777875" y="149225"/>
              <a:ext cx="60325" cy="84138"/>
            </a:xfrm>
            <a:custGeom>
              <a:avLst/>
              <a:gdLst>
                <a:gd name="T0" fmla="*/ 15 w 16"/>
                <a:gd name="T1" fmla="*/ 3 h 22"/>
                <a:gd name="T2" fmla="*/ 10 w 16"/>
                <a:gd name="T3" fmla="*/ 1 h 22"/>
                <a:gd name="T4" fmla="*/ 4 w 16"/>
                <a:gd name="T5" fmla="*/ 7 h 22"/>
                <a:gd name="T6" fmla="*/ 8 w 16"/>
                <a:gd name="T7" fmla="*/ 10 h 22"/>
                <a:gd name="T8" fmla="*/ 10 w 16"/>
                <a:gd name="T9" fmla="*/ 11 h 22"/>
                <a:gd name="T10" fmla="*/ 15 w 16"/>
                <a:gd name="T11" fmla="*/ 16 h 22"/>
                <a:gd name="T12" fmla="*/ 7 w 16"/>
                <a:gd name="T13" fmla="*/ 22 h 22"/>
                <a:gd name="T14" fmla="*/ 0 w 16"/>
                <a:gd name="T15" fmla="*/ 19 h 22"/>
                <a:gd name="T16" fmla="*/ 1 w 16"/>
                <a:gd name="T17" fmla="*/ 18 h 22"/>
                <a:gd name="T18" fmla="*/ 7 w 16"/>
                <a:gd name="T19" fmla="*/ 21 h 22"/>
                <a:gd name="T20" fmla="*/ 13 w 16"/>
                <a:gd name="T21" fmla="*/ 16 h 22"/>
                <a:gd name="T22" fmla="*/ 10 w 16"/>
                <a:gd name="T23" fmla="*/ 12 h 22"/>
                <a:gd name="T24" fmla="*/ 8 w 16"/>
                <a:gd name="T25" fmla="*/ 12 h 22"/>
                <a:gd name="T26" fmla="*/ 3 w 16"/>
                <a:gd name="T27" fmla="*/ 7 h 22"/>
                <a:gd name="T28" fmla="*/ 11 w 16"/>
                <a:gd name="T29" fmla="*/ 0 h 22"/>
                <a:gd name="T30" fmla="*/ 16 w 16"/>
                <a:gd name="T31" fmla="*/ 2 h 22"/>
                <a:gd name="T32" fmla="*/ 15 w 16"/>
                <a:gd name="T33" fmla="*/ 3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" h="22">
                  <a:moveTo>
                    <a:pt x="15" y="3"/>
                  </a:moveTo>
                  <a:cubicBezTo>
                    <a:pt x="14" y="2"/>
                    <a:pt x="13" y="1"/>
                    <a:pt x="10" y="1"/>
                  </a:cubicBezTo>
                  <a:cubicBezTo>
                    <a:pt x="7" y="1"/>
                    <a:pt x="4" y="4"/>
                    <a:pt x="4" y="7"/>
                  </a:cubicBezTo>
                  <a:cubicBezTo>
                    <a:pt x="4" y="9"/>
                    <a:pt x="6" y="10"/>
                    <a:pt x="8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3" y="11"/>
                    <a:pt x="15" y="13"/>
                    <a:pt x="15" y="16"/>
                  </a:cubicBezTo>
                  <a:cubicBezTo>
                    <a:pt x="15" y="20"/>
                    <a:pt x="11" y="22"/>
                    <a:pt x="7" y="22"/>
                  </a:cubicBezTo>
                  <a:cubicBezTo>
                    <a:pt x="4" y="22"/>
                    <a:pt x="2" y="21"/>
                    <a:pt x="0" y="19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3" y="20"/>
                    <a:pt x="4" y="21"/>
                    <a:pt x="7" y="21"/>
                  </a:cubicBezTo>
                  <a:cubicBezTo>
                    <a:pt x="10" y="21"/>
                    <a:pt x="13" y="19"/>
                    <a:pt x="13" y="16"/>
                  </a:cubicBezTo>
                  <a:cubicBezTo>
                    <a:pt x="13" y="13"/>
                    <a:pt x="12" y="12"/>
                    <a:pt x="10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6" y="11"/>
                    <a:pt x="3" y="10"/>
                    <a:pt x="3" y="7"/>
                  </a:cubicBezTo>
                  <a:cubicBezTo>
                    <a:pt x="3" y="4"/>
                    <a:pt x="5" y="0"/>
                    <a:pt x="11" y="0"/>
                  </a:cubicBezTo>
                  <a:cubicBezTo>
                    <a:pt x="13" y="0"/>
                    <a:pt x="15" y="1"/>
                    <a:pt x="16" y="2"/>
                  </a:cubicBezTo>
                  <a:lnTo>
                    <a:pt x="15" y="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5"/>
            <p:cNvSpPr/>
            <p:nvPr/>
          </p:nvSpPr>
          <p:spPr bwMode="auto">
            <a:xfrm>
              <a:off x="884238" y="149225"/>
              <a:ext cx="52388" cy="84138"/>
            </a:xfrm>
            <a:custGeom>
              <a:avLst/>
              <a:gdLst>
                <a:gd name="T0" fmla="*/ 33 w 33"/>
                <a:gd name="T1" fmla="*/ 2 h 53"/>
                <a:gd name="T2" fmla="*/ 19 w 33"/>
                <a:gd name="T3" fmla="*/ 2 h 53"/>
                <a:gd name="T4" fmla="*/ 7 w 33"/>
                <a:gd name="T5" fmla="*/ 53 h 53"/>
                <a:gd name="T6" fmla="*/ 5 w 33"/>
                <a:gd name="T7" fmla="*/ 53 h 53"/>
                <a:gd name="T8" fmla="*/ 14 w 33"/>
                <a:gd name="T9" fmla="*/ 2 h 53"/>
                <a:gd name="T10" fmla="*/ 0 w 33"/>
                <a:gd name="T11" fmla="*/ 2 h 53"/>
                <a:gd name="T12" fmla="*/ 0 w 33"/>
                <a:gd name="T13" fmla="*/ 0 h 53"/>
                <a:gd name="T14" fmla="*/ 33 w 33"/>
                <a:gd name="T15" fmla="*/ 0 h 53"/>
                <a:gd name="T16" fmla="*/ 33 w 33"/>
                <a:gd name="T17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53">
                  <a:moveTo>
                    <a:pt x="33" y="2"/>
                  </a:moveTo>
                  <a:lnTo>
                    <a:pt x="19" y="2"/>
                  </a:lnTo>
                  <a:lnTo>
                    <a:pt x="7" y="53"/>
                  </a:lnTo>
                  <a:lnTo>
                    <a:pt x="5" y="53"/>
                  </a:lnTo>
                  <a:lnTo>
                    <a:pt x="14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0"/>
                  </a:lnTo>
                  <a:lnTo>
                    <a:pt x="33" y="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6"/>
            <p:cNvSpPr/>
            <p:nvPr/>
          </p:nvSpPr>
          <p:spPr bwMode="auto">
            <a:xfrm>
              <a:off x="936625" y="149225"/>
              <a:ext cx="68263" cy="84138"/>
            </a:xfrm>
            <a:custGeom>
              <a:avLst/>
              <a:gdLst>
                <a:gd name="T0" fmla="*/ 33 w 43"/>
                <a:gd name="T1" fmla="*/ 53 h 53"/>
                <a:gd name="T2" fmla="*/ 29 w 43"/>
                <a:gd name="T3" fmla="*/ 53 h 53"/>
                <a:gd name="T4" fmla="*/ 33 w 43"/>
                <a:gd name="T5" fmla="*/ 29 h 53"/>
                <a:gd name="T6" fmla="*/ 10 w 43"/>
                <a:gd name="T7" fmla="*/ 29 h 53"/>
                <a:gd name="T8" fmla="*/ 3 w 43"/>
                <a:gd name="T9" fmla="*/ 53 h 53"/>
                <a:gd name="T10" fmla="*/ 0 w 43"/>
                <a:gd name="T11" fmla="*/ 53 h 53"/>
                <a:gd name="T12" fmla="*/ 10 w 43"/>
                <a:gd name="T13" fmla="*/ 0 h 53"/>
                <a:gd name="T14" fmla="*/ 14 w 43"/>
                <a:gd name="T15" fmla="*/ 0 h 53"/>
                <a:gd name="T16" fmla="*/ 10 w 43"/>
                <a:gd name="T17" fmla="*/ 24 h 53"/>
                <a:gd name="T18" fmla="*/ 36 w 43"/>
                <a:gd name="T19" fmla="*/ 24 h 53"/>
                <a:gd name="T20" fmla="*/ 41 w 43"/>
                <a:gd name="T21" fmla="*/ 0 h 53"/>
                <a:gd name="T22" fmla="*/ 43 w 43"/>
                <a:gd name="T23" fmla="*/ 0 h 53"/>
                <a:gd name="T24" fmla="*/ 33 w 43"/>
                <a:gd name="T25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3">
                  <a:moveTo>
                    <a:pt x="33" y="53"/>
                  </a:moveTo>
                  <a:lnTo>
                    <a:pt x="29" y="53"/>
                  </a:lnTo>
                  <a:lnTo>
                    <a:pt x="33" y="29"/>
                  </a:lnTo>
                  <a:lnTo>
                    <a:pt x="10" y="29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0" y="24"/>
                  </a:lnTo>
                  <a:lnTo>
                    <a:pt x="36" y="24"/>
                  </a:lnTo>
                  <a:lnTo>
                    <a:pt x="41" y="0"/>
                  </a:lnTo>
                  <a:lnTo>
                    <a:pt x="43" y="0"/>
                  </a:lnTo>
                  <a:lnTo>
                    <a:pt x="33" y="53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147"/>
            <p:cNvSpPr/>
            <p:nvPr/>
          </p:nvSpPr>
          <p:spPr bwMode="auto">
            <a:xfrm>
              <a:off x="1012825" y="149225"/>
              <a:ext cx="68263" cy="84138"/>
            </a:xfrm>
            <a:custGeom>
              <a:avLst/>
              <a:gdLst>
                <a:gd name="T0" fmla="*/ 40 w 43"/>
                <a:gd name="T1" fmla="*/ 2 h 53"/>
                <a:gd name="T2" fmla="*/ 14 w 43"/>
                <a:gd name="T3" fmla="*/ 2 h 53"/>
                <a:gd name="T4" fmla="*/ 9 w 43"/>
                <a:gd name="T5" fmla="*/ 24 h 53"/>
                <a:gd name="T6" fmla="*/ 33 w 43"/>
                <a:gd name="T7" fmla="*/ 24 h 53"/>
                <a:gd name="T8" fmla="*/ 33 w 43"/>
                <a:gd name="T9" fmla="*/ 29 h 53"/>
                <a:gd name="T10" fmla="*/ 9 w 43"/>
                <a:gd name="T11" fmla="*/ 29 h 53"/>
                <a:gd name="T12" fmla="*/ 4 w 43"/>
                <a:gd name="T13" fmla="*/ 51 h 53"/>
                <a:gd name="T14" fmla="*/ 33 w 43"/>
                <a:gd name="T15" fmla="*/ 51 h 53"/>
                <a:gd name="T16" fmla="*/ 31 w 43"/>
                <a:gd name="T17" fmla="*/ 53 h 53"/>
                <a:gd name="T18" fmla="*/ 0 w 43"/>
                <a:gd name="T19" fmla="*/ 53 h 53"/>
                <a:gd name="T20" fmla="*/ 12 w 43"/>
                <a:gd name="T21" fmla="*/ 0 h 53"/>
                <a:gd name="T22" fmla="*/ 43 w 43"/>
                <a:gd name="T23" fmla="*/ 0 h 53"/>
                <a:gd name="T24" fmla="*/ 40 w 43"/>
                <a:gd name="T2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53">
                  <a:moveTo>
                    <a:pt x="40" y="2"/>
                  </a:moveTo>
                  <a:lnTo>
                    <a:pt x="14" y="2"/>
                  </a:lnTo>
                  <a:lnTo>
                    <a:pt x="9" y="24"/>
                  </a:lnTo>
                  <a:lnTo>
                    <a:pt x="33" y="24"/>
                  </a:lnTo>
                  <a:lnTo>
                    <a:pt x="33" y="29"/>
                  </a:lnTo>
                  <a:lnTo>
                    <a:pt x="9" y="29"/>
                  </a:lnTo>
                  <a:lnTo>
                    <a:pt x="4" y="51"/>
                  </a:lnTo>
                  <a:lnTo>
                    <a:pt x="33" y="51"/>
                  </a:lnTo>
                  <a:lnTo>
                    <a:pt x="31" y="53"/>
                  </a:lnTo>
                  <a:lnTo>
                    <a:pt x="0" y="53"/>
                  </a:lnTo>
                  <a:lnTo>
                    <a:pt x="12" y="0"/>
                  </a:lnTo>
                  <a:lnTo>
                    <a:pt x="43" y="0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148"/>
            <p:cNvSpPr/>
            <p:nvPr/>
          </p:nvSpPr>
          <p:spPr bwMode="auto">
            <a:xfrm>
              <a:off x="1111250" y="149225"/>
              <a:ext cx="60325" cy="84138"/>
            </a:xfrm>
            <a:custGeom>
              <a:avLst/>
              <a:gdLst>
                <a:gd name="T0" fmla="*/ 14 w 16"/>
                <a:gd name="T1" fmla="*/ 4 h 22"/>
                <a:gd name="T2" fmla="*/ 10 w 16"/>
                <a:gd name="T3" fmla="*/ 1 h 22"/>
                <a:gd name="T4" fmla="*/ 5 w 16"/>
                <a:gd name="T5" fmla="*/ 3 h 22"/>
                <a:gd name="T6" fmla="*/ 3 w 16"/>
                <a:gd name="T7" fmla="*/ 11 h 22"/>
                <a:gd name="T8" fmla="*/ 2 w 16"/>
                <a:gd name="T9" fmla="*/ 17 h 22"/>
                <a:gd name="T10" fmla="*/ 6 w 16"/>
                <a:gd name="T11" fmla="*/ 21 h 22"/>
                <a:gd name="T12" fmla="*/ 12 w 16"/>
                <a:gd name="T13" fmla="*/ 19 h 22"/>
                <a:gd name="T14" fmla="*/ 13 w 16"/>
                <a:gd name="T15" fmla="*/ 20 h 22"/>
                <a:gd name="T16" fmla="*/ 6 w 16"/>
                <a:gd name="T17" fmla="*/ 22 h 22"/>
                <a:gd name="T18" fmla="*/ 0 w 16"/>
                <a:gd name="T19" fmla="*/ 17 h 22"/>
                <a:gd name="T20" fmla="*/ 1 w 16"/>
                <a:gd name="T21" fmla="*/ 11 h 22"/>
                <a:gd name="T22" fmla="*/ 4 w 16"/>
                <a:gd name="T23" fmla="*/ 2 h 22"/>
                <a:gd name="T24" fmla="*/ 10 w 16"/>
                <a:gd name="T25" fmla="*/ 0 h 22"/>
                <a:gd name="T26" fmla="*/ 16 w 16"/>
                <a:gd name="T27" fmla="*/ 3 h 22"/>
                <a:gd name="T28" fmla="*/ 14 w 16"/>
                <a:gd name="T29" fmla="*/ 4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22">
                  <a:moveTo>
                    <a:pt x="14" y="4"/>
                  </a:moveTo>
                  <a:cubicBezTo>
                    <a:pt x="13" y="2"/>
                    <a:pt x="12" y="1"/>
                    <a:pt x="10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4" y="5"/>
                    <a:pt x="3" y="7"/>
                    <a:pt x="3" y="11"/>
                  </a:cubicBezTo>
                  <a:cubicBezTo>
                    <a:pt x="2" y="14"/>
                    <a:pt x="2" y="16"/>
                    <a:pt x="2" y="17"/>
                  </a:cubicBezTo>
                  <a:cubicBezTo>
                    <a:pt x="2" y="19"/>
                    <a:pt x="4" y="21"/>
                    <a:pt x="6" y="21"/>
                  </a:cubicBezTo>
                  <a:cubicBezTo>
                    <a:pt x="9" y="21"/>
                    <a:pt x="10" y="20"/>
                    <a:pt x="12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1" y="22"/>
                    <a:pt x="9" y="22"/>
                    <a:pt x="6" y="22"/>
                  </a:cubicBezTo>
                  <a:cubicBezTo>
                    <a:pt x="3" y="22"/>
                    <a:pt x="0" y="20"/>
                    <a:pt x="0" y="17"/>
                  </a:cubicBezTo>
                  <a:cubicBezTo>
                    <a:pt x="0" y="16"/>
                    <a:pt x="0" y="15"/>
                    <a:pt x="1" y="11"/>
                  </a:cubicBezTo>
                  <a:cubicBezTo>
                    <a:pt x="2" y="6"/>
                    <a:pt x="2" y="4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3" y="0"/>
                    <a:pt x="14" y="1"/>
                    <a:pt x="16" y="3"/>
                  </a:cubicBezTo>
                  <a:lnTo>
                    <a:pt x="14" y="4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49"/>
            <p:cNvSpPr>
              <a:spLocks noEditPoints="1"/>
            </p:cNvSpPr>
            <p:nvPr/>
          </p:nvSpPr>
          <p:spPr bwMode="auto">
            <a:xfrm>
              <a:off x="1174750" y="149225"/>
              <a:ext cx="60325" cy="84138"/>
            </a:xfrm>
            <a:custGeom>
              <a:avLst/>
              <a:gdLst>
                <a:gd name="T0" fmla="*/ 16 w 16"/>
                <a:gd name="T1" fmla="*/ 11 h 22"/>
                <a:gd name="T2" fmla="*/ 12 w 16"/>
                <a:gd name="T3" fmla="*/ 20 h 22"/>
                <a:gd name="T4" fmla="*/ 6 w 16"/>
                <a:gd name="T5" fmla="*/ 22 h 22"/>
                <a:gd name="T6" fmla="*/ 0 w 16"/>
                <a:gd name="T7" fmla="*/ 17 h 22"/>
                <a:gd name="T8" fmla="*/ 1 w 16"/>
                <a:gd name="T9" fmla="*/ 11 h 22"/>
                <a:gd name="T10" fmla="*/ 4 w 16"/>
                <a:gd name="T11" fmla="*/ 2 h 22"/>
                <a:gd name="T12" fmla="*/ 10 w 16"/>
                <a:gd name="T13" fmla="*/ 0 h 22"/>
                <a:gd name="T14" fmla="*/ 16 w 16"/>
                <a:gd name="T15" fmla="*/ 6 h 22"/>
                <a:gd name="T16" fmla="*/ 16 w 16"/>
                <a:gd name="T17" fmla="*/ 11 h 22"/>
                <a:gd name="T18" fmla="*/ 10 w 16"/>
                <a:gd name="T19" fmla="*/ 1 h 22"/>
                <a:gd name="T20" fmla="*/ 6 w 16"/>
                <a:gd name="T21" fmla="*/ 3 h 22"/>
                <a:gd name="T22" fmla="*/ 3 w 16"/>
                <a:gd name="T23" fmla="*/ 11 h 22"/>
                <a:gd name="T24" fmla="*/ 2 w 16"/>
                <a:gd name="T25" fmla="*/ 16 h 22"/>
                <a:gd name="T26" fmla="*/ 6 w 16"/>
                <a:gd name="T27" fmla="*/ 21 h 22"/>
                <a:gd name="T28" fmla="*/ 11 w 16"/>
                <a:gd name="T29" fmla="*/ 19 h 22"/>
                <a:gd name="T30" fmla="*/ 14 w 16"/>
                <a:gd name="T31" fmla="*/ 11 h 22"/>
                <a:gd name="T32" fmla="*/ 15 w 16"/>
                <a:gd name="T33" fmla="*/ 6 h 22"/>
                <a:gd name="T34" fmla="*/ 10 w 16"/>
                <a:gd name="T3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6" h="22">
                  <a:moveTo>
                    <a:pt x="16" y="11"/>
                  </a:moveTo>
                  <a:cubicBezTo>
                    <a:pt x="15" y="16"/>
                    <a:pt x="14" y="18"/>
                    <a:pt x="12" y="20"/>
                  </a:cubicBezTo>
                  <a:cubicBezTo>
                    <a:pt x="11" y="21"/>
                    <a:pt x="9" y="22"/>
                    <a:pt x="6" y="22"/>
                  </a:cubicBezTo>
                  <a:cubicBezTo>
                    <a:pt x="3" y="22"/>
                    <a:pt x="0" y="20"/>
                    <a:pt x="0" y="17"/>
                  </a:cubicBezTo>
                  <a:cubicBezTo>
                    <a:pt x="0" y="16"/>
                    <a:pt x="1" y="14"/>
                    <a:pt x="1" y="11"/>
                  </a:cubicBezTo>
                  <a:cubicBezTo>
                    <a:pt x="2" y="6"/>
                    <a:pt x="3" y="4"/>
                    <a:pt x="4" y="2"/>
                  </a:cubicBezTo>
                  <a:cubicBezTo>
                    <a:pt x="6" y="1"/>
                    <a:pt x="8" y="0"/>
                    <a:pt x="10" y="0"/>
                  </a:cubicBezTo>
                  <a:cubicBezTo>
                    <a:pt x="14" y="0"/>
                    <a:pt x="16" y="2"/>
                    <a:pt x="16" y="6"/>
                  </a:cubicBezTo>
                  <a:cubicBezTo>
                    <a:pt x="16" y="7"/>
                    <a:pt x="16" y="8"/>
                    <a:pt x="16" y="11"/>
                  </a:cubicBezTo>
                  <a:close/>
                  <a:moveTo>
                    <a:pt x="10" y="1"/>
                  </a:moveTo>
                  <a:cubicBezTo>
                    <a:pt x="9" y="1"/>
                    <a:pt x="7" y="2"/>
                    <a:pt x="6" y="3"/>
                  </a:cubicBezTo>
                  <a:cubicBezTo>
                    <a:pt x="4" y="5"/>
                    <a:pt x="4" y="6"/>
                    <a:pt x="3" y="11"/>
                  </a:cubicBezTo>
                  <a:cubicBezTo>
                    <a:pt x="2" y="14"/>
                    <a:pt x="2" y="15"/>
                    <a:pt x="2" y="16"/>
                  </a:cubicBezTo>
                  <a:cubicBezTo>
                    <a:pt x="2" y="19"/>
                    <a:pt x="4" y="21"/>
                    <a:pt x="6" y="21"/>
                  </a:cubicBezTo>
                  <a:cubicBezTo>
                    <a:pt x="8" y="21"/>
                    <a:pt x="10" y="20"/>
                    <a:pt x="11" y="19"/>
                  </a:cubicBezTo>
                  <a:cubicBezTo>
                    <a:pt x="12" y="18"/>
                    <a:pt x="13" y="16"/>
                    <a:pt x="14" y="11"/>
                  </a:cubicBezTo>
                  <a:cubicBezTo>
                    <a:pt x="15" y="8"/>
                    <a:pt x="15" y="7"/>
                    <a:pt x="15" y="6"/>
                  </a:cubicBezTo>
                  <a:cubicBezTo>
                    <a:pt x="15" y="3"/>
                    <a:pt x="13" y="1"/>
                    <a:pt x="10" y="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50"/>
            <p:cNvSpPr>
              <a:spLocks noEditPoints="1"/>
            </p:cNvSpPr>
            <p:nvPr/>
          </p:nvSpPr>
          <p:spPr bwMode="auto">
            <a:xfrm>
              <a:off x="1246188" y="149225"/>
              <a:ext cx="65088" cy="84138"/>
            </a:xfrm>
            <a:custGeom>
              <a:avLst/>
              <a:gdLst>
                <a:gd name="T0" fmla="*/ 11 w 17"/>
                <a:gd name="T1" fmla="*/ 12 h 22"/>
                <a:gd name="T2" fmla="*/ 15 w 17"/>
                <a:gd name="T3" fmla="*/ 22 h 22"/>
                <a:gd name="T4" fmla="*/ 13 w 17"/>
                <a:gd name="T5" fmla="*/ 22 h 22"/>
                <a:gd name="T6" fmla="*/ 10 w 17"/>
                <a:gd name="T7" fmla="*/ 12 h 22"/>
                <a:gd name="T8" fmla="*/ 4 w 17"/>
                <a:gd name="T9" fmla="*/ 12 h 22"/>
                <a:gd name="T10" fmla="*/ 2 w 17"/>
                <a:gd name="T11" fmla="*/ 22 h 22"/>
                <a:gd name="T12" fmla="*/ 0 w 17"/>
                <a:gd name="T13" fmla="*/ 22 h 22"/>
                <a:gd name="T14" fmla="*/ 5 w 17"/>
                <a:gd name="T15" fmla="*/ 0 h 22"/>
                <a:gd name="T16" fmla="*/ 12 w 17"/>
                <a:gd name="T17" fmla="*/ 0 h 22"/>
                <a:gd name="T18" fmla="*/ 17 w 17"/>
                <a:gd name="T19" fmla="*/ 5 h 22"/>
                <a:gd name="T20" fmla="*/ 11 w 17"/>
                <a:gd name="T21" fmla="*/ 12 h 22"/>
                <a:gd name="T22" fmla="*/ 12 w 17"/>
                <a:gd name="T23" fmla="*/ 1 h 22"/>
                <a:gd name="T24" fmla="*/ 6 w 17"/>
                <a:gd name="T25" fmla="*/ 1 h 22"/>
                <a:gd name="T26" fmla="*/ 4 w 17"/>
                <a:gd name="T27" fmla="*/ 10 h 22"/>
                <a:gd name="T28" fmla="*/ 10 w 17"/>
                <a:gd name="T29" fmla="*/ 10 h 22"/>
                <a:gd name="T30" fmla="*/ 16 w 17"/>
                <a:gd name="T31" fmla="*/ 5 h 22"/>
                <a:gd name="T32" fmla="*/ 12 w 17"/>
                <a:gd name="T33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22">
                  <a:moveTo>
                    <a:pt x="11" y="1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6" y="0"/>
                    <a:pt x="17" y="3"/>
                    <a:pt x="17" y="5"/>
                  </a:cubicBezTo>
                  <a:cubicBezTo>
                    <a:pt x="17" y="8"/>
                    <a:pt x="15" y="11"/>
                    <a:pt x="11" y="12"/>
                  </a:cubicBezTo>
                  <a:close/>
                  <a:moveTo>
                    <a:pt x="12" y="1"/>
                  </a:moveTo>
                  <a:cubicBezTo>
                    <a:pt x="6" y="1"/>
                    <a:pt x="6" y="1"/>
                    <a:pt x="6" y="1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4" y="10"/>
                    <a:pt x="16" y="8"/>
                    <a:pt x="16" y="5"/>
                  </a:cubicBezTo>
                  <a:cubicBezTo>
                    <a:pt x="16" y="3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51"/>
            <p:cNvSpPr/>
            <p:nvPr/>
          </p:nvSpPr>
          <p:spPr bwMode="auto">
            <a:xfrm>
              <a:off x="1322388" y="149225"/>
              <a:ext cx="63500" cy="84138"/>
            </a:xfrm>
            <a:custGeom>
              <a:avLst/>
              <a:gdLst>
                <a:gd name="T0" fmla="*/ 38 w 40"/>
                <a:gd name="T1" fmla="*/ 2 h 53"/>
                <a:gd name="T2" fmla="*/ 12 w 40"/>
                <a:gd name="T3" fmla="*/ 2 h 53"/>
                <a:gd name="T4" fmla="*/ 9 w 40"/>
                <a:gd name="T5" fmla="*/ 24 h 53"/>
                <a:gd name="T6" fmla="*/ 31 w 40"/>
                <a:gd name="T7" fmla="*/ 24 h 53"/>
                <a:gd name="T8" fmla="*/ 31 w 40"/>
                <a:gd name="T9" fmla="*/ 29 h 53"/>
                <a:gd name="T10" fmla="*/ 7 w 40"/>
                <a:gd name="T11" fmla="*/ 29 h 53"/>
                <a:gd name="T12" fmla="*/ 2 w 40"/>
                <a:gd name="T13" fmla="*/ 51 h 53"/>
                <a:gd name="T14" fmla="*/ 31 w 40"/>
                <a:gd name="T15" fmla="*/ 51 h 53"/>
                <a:gd name="T16" fmla="*/ 31 w 40"/>
                <a:gd name="T17" fmla="*/ 53 h 53"/>
                <a:gd name="T18" fmla="*/ 0 w 40"/>
                <a:gd name="T19" fmla="*/ 53 h 53"/>
                <a:gd name="T20" fmla="*/ 9 w 40"/>
                <a:gd name="T21" fmla="*/ 0 h 53"/>
                <a:gd name="T22" fmla="*/ 40 w 40"/>
                <a:gd name="T23" fmla="*/ 0 h 53"/>
                <a:gd name="T24" fmla="*/ 38 w 40"/>
                <a:gd name="T25" fmla="*/ 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53">
                  <a:moveTo>
                    <a:pt x="38" y="2"/>
                  </a:moveTo>
                  <a:lnTo>
                    <a:pt x="12" y="2"/>
                  </a:lnTo>
                  <a:lnTo>
                    <a:pt x="9" y="24"/>
                  </a:lnTo>
                  <a:lnTo>
                    <a:pt x="31" y="24"/>
                  </a:lnTo>
                  <a:lnTo>
                    <a:pt x="31" y="29"/>
                  </a:lnTo>
                  <a:lnTo>
                    <a:pt x="7" y="29"/>
                  </a:lnTo>
                  <a:lnTo>
                    <a:pt x="2" y="51"/>
                  </a:lnTo>
                  <a:lnTo>
                    <a:pt x="31" y="51"/>
                  </a:lnTo>
                  <a:lnTo>
                    <a:pt x="31" y="53"/>
                  </a:lnTo>
                  <a:lnTo>
                    <a:pt x="0" y="53"/>
                  </a:lnTo>
                  <a:lnTo>
                    <a:pt x="9" y="0"/>
                  </a:lnTo>
                  <a:lnTo>
                    <a:pt x="40" y="0"/>
                  </a:lnTo>
                  <a:lnTo>
                    <a:pt x="38" y="2"/>
                  </a:lnTo>
                  <a:close/>
                </a:path>
              </a:pathLst>
            </a:custGeom>
            <a:solidFill>
              <a:srgbClr val="59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 flipH="1">
            <a:off x="31708" y="828803"/>
            <a:ext cx="7704000" cy="111523"/>
            <a:chOff x="3305175" y="5905500"/>
            <a:chExt cx="5203826" cy="387350"/>
          </a:xfrm>
        </p:grpSpPr>
        <p:sp>
          <p:nvSpPr>
            <p:cNvPr id="64" name="Freeform 9"/>
            <p:cNvSpPr/>
            <p:nvPr/>
          </p:nvSpPr>
          <p:spPr bwMode="auto">
            <a:xfrm>
              <a:off x="3878263" y="5905500"/>
              <a:ext cx="4630738" cy="387350"/>
            </a:xfrm>
            <a:custGeom>
              <a:avLst/>
              <a:gdLst>
                <a:gd name="T0" fmla="*/ 80 w 1228"/>
                <a:gd name="T1" fmla="*/ 0 h 103"/>
                <a:gd name="T2" fmla="*/ 8 w 1228"/>
                <a:gd name="T3" fmla="*/ 79 h 103"/>
                <a:gd name="T4" fmla="*/ 18 w 1228"/>
                <a:gd name="T5" fmla="*/ 103 h 103"/>
                <a:gd name="T6" fmla="*/ 1228 w 1228"/>
                <a:gd name="T7" fmla="*/ 103 h 103"/>
                <a:gd name="T8" fmla="*/ 1228 w 1228"/>
                <a:gd name="T9" fmla="*/ 0 h 103"/>
                <a:gd name="T10" fmla="*/ 80 w 1228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8" h="103">
                  <a:moveTo>
                    <a:pt x="80" y="0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0" y="88"/>
                    <a:pt x="6" y="103"/>
                    <a:pt x="18" y="103"/>
                  </a:cubicBezTo>
                  <a:cubicBezTo>
                    <a:pt x="1228" y="103"/>
                    <a:pt x="1228" y="103"/>
                    <a:pt x="1228" y="103"/>
                  </a:cubicBezTo>
                  <a:cubicBezTo>
                    <a:pt x="1228" y="0"/>
                    <a:pt x="1228" y="0"/>
                    <a:pt x="1228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0B3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0"/>
            <p:cNvSpPr/>
            <p:nvPr/>
          </p:nvSpPr>
          <p:spPr bwMode="auto">
            <a:xfrm>
              <a:off x="3305175" y="5905500"/>
              <a:ext cx="739775" cy="387350"/>
            </a:xfrm>
            <a:custGeom>
              <a:avLst/>
              <a:gdLst>
                <a:gd name="T0" fmla="*/ 115 w 196"/>
                <a:gd name="T1" fmla="*/ 103 h 103"/>
                <a:gd name="T2" fmla="*/ 0 w 196"/>
                <a:gd name="T3" fmla="*/ 103 h 103"/>
                <a:gd name="T4" fmla="*/ 0 w 196"/>
                <a:gd name="T5" fmla="*/ 0 h 103"/>
                <a:gd name="T6" fmla="*/ 178 w 196"/>
                <a:gd name="T7" fmla="*/ 0 h 103"/>
                <a:gd name="T8" fmla="*/ 188 w 196"/>
                <a:gd name="T9" fmla="*/ 23 h 103"/>
                <a:gd name="T10" fmla="*/ 115 w 196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3">
                  <a:moveTo>
                    <a:pt x="115" y="103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0" y="0"/>
                    <a:pt x="196" y="14"/>
                    <a:pt x="188" y="23"/>
                  </a:cubicBezTo>
                  <a:lnTo>
                    <a:pt x="115" y="103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73" y="232900"/>
            <a:ext cx="1148556" cy="447472"/>
          </a:xfrm>
          <a:prstGeom prst="rect">
            <a:avLst/>
          </a:prstGeom>
        </p:spPr>
      </p:pic>
      <p:sp>
        <p:nvSpPr>
          <p:cNvPr id="63" name="文本框​​ 15"/>
          <p:cNvSpPr txBox="1">
            <a:spLocks noChangeArrowheads="1"/>
          </p:cNvSpPr>
          <p:nvPr/>
        </p:nvSpPr>
        <p:spPr bwMode="auto">
          <a:xfrm>
            <a:off x="2294808" y="4793585"/>
            <a:ext cx="4895960" cy="155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lvl="0" indent="-179705" algn="just" defTabSz="914400" eaLnBrk="0" fontAlgn="base" hangingPunct="0">
              <a:lnSpc>
                <a:spcPts val="2000"/>
              </a:lnSpc>
              <a:spcAft>
                <a:spcPct val="0"/>
              </a:spcAft>
              <a:buSzPct val="60000"/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多组分：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多组分气体同时监测</a:t>
            </a:r>
          </a:p>
          <a:p>
            <a:pPr lvl="0" indent="-179705" algn="just" defTabSz="914400" eaLnBrk="0" fontAlgn="base" hangingPunct="0">
              <a:lnSpc>
                <a:spcPts val="2000"/>
              </a:lnSpc>
              <a:spcAft>
                <a:spcPct val="0"/>
              </a:spcAft>
              <a:buSzPct val="60000"/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灵敏度高：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定量范围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ppm~100%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，灵敏度为同类产品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100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倍</a:t>
            </a:r>
          </a:p>
          <a:p>
            <a:pPr lvl="0" indent="-179705" algn="just" defTabSz="914400" eaLnBrk="0" fontAlgn="base" hangingPunct="0">
              <a:lnSpc>
                <a:spcPts val="2000"/>
              </a:lnSpc>
              <a:spcAft>
                <a:spcPct val="0"/>
              </a:spcAft>
              <a:buSzPct val="60000"/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适用广：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500+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种气体可测</a:t>
            </a:r>
            <a:r>
              <a:rPr lang="zh-CN" altLang="en-US" sz="1200" b="1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，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可检测除惰性气体外的所有气体</a:t>
            </a:r>
          </a:p>
          <a:p>
            <a:pPr lvl="0" indent="-179705" algn="just" defTabSz="914400" eaLnBrk="0" fontAlgn="base" hangingPunct="0">
              <a:lnSpc>
                <a:spcPts val="2000"/>
              </a:lnSpc>
              <a:spcAft>
                <a:spcPct val="0"/>
              </a:spcAft>
              <a:buSzPct val="60000"/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秒级响应：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单次检测时间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&lt; 2s</a:t>
            </a:r>
            <a:endParaRPr lang="zh-CN" altLang="en-US" sz="1200" dirty="0"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  <a:p>
            <a:pPr indent="-179705" algn="just" defTabSz="914400" eaLnBrk="0" fontAlgn="base" hangingPunct="0">
              <a:lnSpc>
                <a:spcPts val="2000"/>
              </a:lnSpc>
              <a:spcAft>
                <a:spcPct val="0"/>
              </a:spcAft>
              <a:buSzPct val="60000"/>
              <a:buFont typeface="Wingdings" panose="05000000000000000000" pitchFamily="2" charset="2"/>
              <a:buChar char="l"/>
            </a:pPr>
            <a:r>
              <a:rPr lang="zh-CN" altLang="en-US" sz="1200" b="1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维护简单：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可耐受高压，直接检测无耗材</a:t>
            </a:r>
          </a:p>
        </p:txBody>
      </p:sp>
      <p:sp>
        <p:nvSpPr>
          <p:cNvPr id="115" name="矩形 114"/>
          <p:cNvSpPr/>
          <p:nvPr/>
        </p:nvSpPr>
        <p:spPr>
          <a:xfrm>
            <a:off x="2179951" y="6347071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kern="1400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典型谱图</a:t>
            </a:r>
            <a:endParaRPr lang="en-US" altLang="zh-CN" sz="1600" b="1" kern="1400" dirty="0">
              <a:solidFill>
                <a:srgbClr val="002060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2324733" y="6695008"/>
            <a:ext cx="2908017" cy="1409679"/>
            <a:chOff x="2891096" y="6876228"/>
            <a:chExt cx="2908017" cy="1409679"/>
          </a:xfrm>
        </p:grpSpPr>
        <p:sp>
          <p:nvSpPr>
            <p:cNvPr id="73" name="矩形 72"/>
            <p:cNvSpPr/>
            <p:nvPr/>
          </p:nvSpPr>
          <p:spPr>
            <a:xfrm>
              <a:off x="4478921" y="7251832"/>
              <a:ext cx="1208942" cy="749690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graphicFrame>
          <p:nvGraphicFramePr>
            <p:cNvPr id="74" name="图表 73"/>
            <p:cNvGraphicFramePr>
              <a:graphicFrameLocks noChangeAspect="1"/>
            </p:cNvGraphicFramePr>
            <p:nvPr/>
          </p:nvGraphicFramePr>
          <p:xfrm>
            <a:off x="2919113" y="6876228"/>
            <a:ext cx="2880000" cy="140967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5" name="矩形 74"/>
            <p:cNvSpPr/>
            <p:nvPr/>
          </p:nvSpPr>
          <p:spPr>
            <a:xfrm>
              <a:off x="2981092" y="7251832"/>
              <a:ext cx="1089851" cy="776783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graphicFrame>
          <p:nvGraphicFramePr>
            <p:cNvPr id="76" name="图表 75"/>
            <p:cNvGraphicFramePr>
              <a:graphicFrameLocks noChangeAspect="1"/>
            </p:cNvGraphicFramePr>
            <p:nvPr/>
          </p:nvGraphicFramePr>
          <p:xfrm>
            <a:off x="3044781" y="7314843"/>
            <a:ext cx="1046824" cy="6854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77" name="矩形 76"/>
            <p:cNvSpPr/>
            <p:nvPr/>
          </p:nvSpPr>
          <p:spPr>
            <a:xfrm>
              <a:off x="3044781" y="8169862"/>
              <a:ext cx="664555" cy="102416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78" name="文本框 77"/>
            <p:cNvSpPr txBox="1"/>
            <p:nvPr/>
          </p:nvSpPr>
          <p:spPr>
            <a:xfrm>
              <a:off x="2891096" y="7351255"/>
              <a:ext cx="47860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3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8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79" name="文本框 78"/>
            <p:cNvSpPr txBox="1"/>
            <p:nvPr/>
          </p:nvSpPr>
          <p:spPr>
            <a:xfrm>
              <a:off x="3060123" y="7594980"/>
              <a:ext cx="49675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3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6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cxnSp>
          <p:nvCxnSpPr>
            <p:cNvPr id="80" name="直接箭头连接符 79"/>
            <p:cNvCxnSpPr/>
            <p:nvPr/>
          </p:nvCxnSpPr>
          <p:spPr>
            <a:xfrm flipH="1" flipV="1">
              <a:off x="3193161" y="7772095"/>
              <a:ext cx="5" cy="160000"/>
            </a:xfrm>
            <a:prstGeom prst="straightConnector1">
              <a:avLst/>
            </a:prstGeom>
            <a:ln w="6350">
              <a:prstDash val="sysDash"/>
              <a:tailEnd type="triangl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肘形连接符 80"/>
            <p:cNvCxnSpPr/>
            <p:nvPr/>
          </p:nvCxnSpPr>
          <p:spPr>
            <a:xfrm rot="16200000" flipV="1">
              <a:off x="2926890" y="7654392"/>
              <a:ext cx="327647" cy="92906"/>
            </a:xfrm>
            <a:prstGeom prst="bentConnector3">
              <a:avLst>
                <a:gd name="adj1" fmla="val 50000"/>
              </a:avLst>
            </a:prstGeom>
            <a:ln w="6350">
              <a:prstDash val="sysDash"/>
              <a:tailEnd type="triangl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文本框 81"/>
            <p:cNvSpPr txBox="1"/>
            <p:nvPr/>
          </p:nvSpPr>
          <p:spPr>
            <a:xfrm>
              <a:off x="3264595" y="7749413"/>
              <a:ext cx="4809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3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6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83" name="文本框 82"/>
            <p:cNvSpPr txBox="1"/>
            <p:nvPr/>
          </p:nvSpPr>
          <p:spPr>
            <a:xfrm>
              <a:off x="3474332" y="7602846"/>
              <a:ext cx="44136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4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84" name="文本框 83"/>
            <p:cNvSpPr txBox="1"/>
            <p:nvPr/>
          </p:nvSpPr>
          <p:spPr>
            <a:xfrm>
              <a:off x="3758316" y="7229762"/>
              <a:ext cx="396977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O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endParaRPr lang="zh-CN" altLang="en-US" sz="10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cxnSp>
          <p:nvCxnSpPr>
            <p:cNvPr id="85" name="直接箭头连接符 84"/>
            <p:cNvCxnSpPr/>
            <p:nvPr/>
          </p:nvCxnSpPr>
          <p:spPr>
            <a:xfrm flipV="1">
              <a:off x="3427538" y="8009174"/>
              <a:ext cx="0" cy="14400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sm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graphicFrame>
          <p:nvGraphicFramePr>
            <p:cNvPr id="86" name="图表 85"/>
            <p:cNvGraphicFramePr>
              <a:graphicFrameLocks noChangeAspect="1"/>
            </p:cNvGraphicFramePr>
            <p:nvPr/>
          </p:nvGraphicFramePr>
          <p:xfrm>
            <a:off x="4522850" y="7298015"/>
            <a:ext cx="1120987" cy="6885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cxnSp>
          <p:nvCxnSpPr>
            <p:cNvPr id="100" name="直接箭头连接符 99"/>
            <p:cNvCxnSpPr/>
            <p:nvPr/>
          </p:nvCxnSpPr>
          <p:spPr>
            <a:xfrm flipV="1">
              <a:off x="4694768" y="8009174"/>
              <a:ext cx="0" cy="144000"/>
            </a:xfrm>
            <a:prstGeom prst="straightConnector1">
              <a:avLst/>
            </a:prstGeom>
            <a:ln w="952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triangle" w="sm" len="sm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1" name="矩形 100"/>
            <p:cNvSpPr/>
            <p:nvPr/>
          </p:nvSpPr>
          <p:spPr>
            <a:xfrm>
              <a:off x="4631223" y="8193368"/>
              <a:ext cx="141098" cy="90308"/>
            </a:xfrm>
            <a:prstGeom prst="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02" name="文本框 101"/>
            <p:cNvSpPr txBox="1"/>
            <p:nvPr/>
          </p:nvSpPr>
          <p:spPr>
            <a:xfrm>
              <a:off x="4153055" y="7101706"/>
              <a:ext cx="399991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N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endParaRPr lang="zh-CN" altLang="en-US" sz="10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04" name="文本框 103"/>
            <p:cNvSpPr txBox="1"/>
            <p:nvPr/>
          </p:nvSpPr>
          <p:spPr>
            <a:xfrm>
              <a:off x="4421525" y="7614133"/>
              <a:ext cx="4299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6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4767050" y="7280579"/>
              <a:ext cx="64435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4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5401249" y="7688043"/>
              <a:ext cx="3978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4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5054250" y="7589304"/>
              <a:ext cx="427764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6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09" name="文本框 108"/>
            <p:cNvSpPr txBox="1"/>
            <p:nvPr/>
          </p:nvSpPr>
          <p:spPr>
            <a:xfrm>
              <a:off x="4934115" y="7413864"/>
              <a:ext cx="53291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3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8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10" name="文本框 109"/>
            <p:cNvSpPr txBox="1"/>
            <p:nvPr/>
          </p:nvSpPr>
          <p:spPr>
            <a:xfrm>
              <a:off x="4565767" y="7408229"/>
              <a:ext cx="592619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3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8</a:t>
              </a:r>
              <a:endParaRPr lang="zh-CN" altLang="en-US" sz="8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cxnSp>
          <p:nvCxnSpPr>
            <p:cNvPr id="112" name="直接箭头连接符 111"/>
            <p:cNvCxnSpPr/>
            <p:nvPr/>
          </p:nvCxnSpPr>
          <p:spPr>
            <a:xfrm flipV="1">
              <a:off x="5012596" y="7592529"/>
              <a:ext cx="69998" cy="183484"/>
            </a:xfrm>
            <a:prstGeom prst="straightConnector1">
              <a:avLst/>
            </a:prstGeom>
            <a:ln w="6350">
              <a:prstDash val="sysDash"/>
              <a:tailEnd type="triangl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13" name="文本框 112"/>
            <p:cNvSpPr txBox="1"/>
            <p:nvPr/>
          </p:nvSpPr>
          <p:spPr>
            <a:xfrm>
              <a:off x="5110015" y="8028615"/>
              <a:ext cx="428955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8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r>
                <a:rPr lang="en-US" altLang="zh-CN" sz="8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O</a:t>
              </a:r>
              <a:endParaRPr lang="zh-CN" altLang="en-US" sz="8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cxnSp>
          <p:nvCxnSpPr>
            <p:cNvPr id="178" name="直接箭头连接符 177"/>
            <p:cNvCxnSpPr/>
            <p:nvPr/>
          </p:nvCxnSpPr>
          <p:spPr>
            <a:xfrm flipH="1" flipV="1">
              <a:off x="4784682" y="7601126"/>
              <a:ext cx="77394" cy="205834"/>
            </a:xfrm>
            <a:prstGeom prst="straightConnector1">
              <a:avLst/>
            </a:prstGeom>
            <a:ln w="6350">
              <a:prstDash val="sysDash"/>
              <a:tailEnd type="triangl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文本框 18"/>
          <p:cNvSpPr txBox="1"/>
          <p:nvPr/>
        </p:nvSpPr>
        <p:spPr>
          <a:xfrm>
            <a:off x="2294808" y="6696684"/>
            <a:ext cx="241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多组分混合气中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ppm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级气体检测</a:t>
            </a:r>
          </a:p>
        </p:txBody>
      </p:sp>
      <p:sp>
        <p:nvSpPr>
          <p:cNvPr id="116" name="文本框 115"/>
          <p:cNvSpPr txBox="1"/>
          <p:nvPr/>
        </p:nvSpPr>
        <p:spPr>
          <a:xfrm>
            <a:off x="2294808" y="8172228"/>
            <a:ext cx="2419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典型气体光谱图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2414729" y="8477715"/>
            <a:ext cx="4857204" cy="1610875"/>
            <a:chOff x="2164627" y="8334300"/>
            <a:chExt cx="5407145" cy="1897114"/>
          </a:xfrm>
        </p:grpSpPr>
        <p:pic>
          <p:nvPicPr>
            <p:cNvPr id="24" name="图片 23"/>
            <p:cNvPicPr/>
            <p:nvPr/>
          </p:nvPicPr>
          <p:blipFill rotWithShape="1">
            <a:blip r:embed="rId6"/>
            <a:srcRect l="4814" t="2271" r="1776" b="4090"/>
            <a:stretch>
              <a:fillRect/>
            </a:stretch>
          </p:blipFill>
          <p:spPr>
            <a:xfrm>
              <a:off x="6286636" y="9376405"/>
              <a:ext cx="1194782" cy="8280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 rotWithShape="1">
            <a:blip r:embed="rId7"/>
            <a:srcRect l="7931" t="3955" r="4336" b="7856"/>
            <a:stretch>
              <a:fillRect/>
            </a:stretch>
          </p:blipFill>
          <p:spPr>
            <a:xfrm>
              <a:off x="4938660" y="9374691"/>
              <a:ext cx="1216259" cy="82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/>
            <a:srcRect l="3935" t="3871" r="2093" b="4587"/>
            <a:stretch>
              <a:fillRect/>
            </a:stretch>
          </p:blipFill>
          <p:spPr>
            <a:xfrm>
              <a:off x="3563298" y="9310120"/>
              <a:ext cx="1184348" cy="900000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 rotWithShape="1">
            <a:blip r:embed="rId9"/>
            <a:srcRect l="8587" t="4513" r="4308" b="7399"/>
            <a:stretch>
              <a:fillRect/>
            </a:stretch>
          </p:blipFill>
          <p:spPr>
            <a:xfrm>
              <a:off x="2214444" y="9331124"/>
              <a:ext cx="1224210" cy="82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22" t="1948" r="3681" b="12481"/>
            <a:stretch>
              <a:fillRect/>
            </a:stretch>
          </p:blipFill>
          <p:spPr>
            <a:xfrm>
              <a:off x="6229835" y="8389032"/>
              <a:ext cx="1308384" cy="82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11"/>
            <a:srcRect l="7930" t="3763" r="4027" b="8014"/>
            <a:stretch>
              <a:fillRect/>
            </a:stretch>
          </p:blipFill>
          <p:spPr>
            <a:xfrm>
              <a:off x="4920864" y="8392842"/>
              <a:ext cx="1256352" cy="8280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632904" y="8394928"/>
              <a:ext cx="1109568" cy="829128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3"/>
            <a:srcRect b="5891"/>
            <a:stretch>
              <a:fillRect/>
            </a:stretch>
          </p:blipFill>
          <p:spPr>
            <a:xfrm>
              <a:off x="2262503" y="8402439"/>
              <a:ext cx="1152931" cy="828000"/>
            </a:xfrm>
            <a:prstGeom prst="rect">
              <a:avLst/>
            </a:prstGeom>
          </p:spPr>
        </p:pic>
        <p:sp>
          <p:nvSpPr>
            <p:cNvPr id="167" name="圆角矩形 166"/>
            <p:cNvSpPr/>
            <p:nvPr/>
          </p:nvSpPr>
          <p:spPr>
            <a:xfrm>
              <a:off x="3521809" y="8335466"/>
              <a:ext cx="1335600" cy="929129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72" name="圆角矩形 171"/>
            <p:cNvSpPr/>
            <p:nvPr/>
          </p:nvSpPr>
          <p:spPr>
            <a:xfrm>
              <a:off x="6236171" y="9306632"/>
              <a:ext cx="1335600" cy="923852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70" name="圆角矩形 169"/>
            <p:cNvSpPr/>
            <p:nvPr/>
          </p:nvSpPr>
          <p:spPr>
            <a:xfrm>
              <a:off x="4878989" y="9307562"/>
              <a:ext cx="1335600" cy="923852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68" name="圆角矩形 167"/>
            <p:cNvSpPr/>
            <p:nvPr/>
          </p:nvSpPr>
          <p:spPr>
            <a:xfrm>
              <a:off x="3521808" y="9307562"/>
              <a:ext cx="1335600" cy="923852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66" name="圆角矩形 165"/>
            <p:cNvSpPr/>
            <p:nvPr/>
          </p:nvSpPr>
          <p:spPr>
            <a:xfrm>
              <a:off x="2164627" y="9306300"/>
              <a:ext cx="1335600" cy="923852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71" name="圆角矩形 170"/>
            <p:cNvSpPr/>
            <p:nvPr/>
          </p:nvSpPr>
          <p:spPr>
            <a:xfrm>
              <a:off x="6236172" y="8334536"/>
              <a:ext cx="1335600" cy="929129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69" name="圆角矩形 168"/>
            <p:cNvSpPr/>
            <p:nvPr/>
          </p:nvSpPr>
          <p:spPr>
            <a:xfrm>
              <a:off x="4878990" y="8335466"/>
              <a:ext cx="1335600" cy="929129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2164628" y="8334300"/>
              <a:ext cx="1335600" cy="929129"/>
            </a:xfrm>
            <a:prstGeom prst="roundRect">
              <a:avLst/>
            </a:prstGeom>
            <a:solidFill>
              <a:schemeClr val="bg1">
                <a:lumMod val="85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757679" y="8391039"/>
              <a:ext cx="553914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endParaRPr lang="zh-CN" altLang="en-US" sz="9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99" name="文本框 98"/>
            <p:cNvSpPr txBox="1"/>
            <p:nvPr/>
          </p:nvSpPr>
          <p:spPr>
            <a:xfrm>
              <a:off x="3850562" y="9354074"/>
              <a:ext cx="553914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SiF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4</a:t>
              </a:r>
              <a:endParaRPr lang="zh-CN" altLang="en-US" sz="9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6757677" y="9374690"/>
              <a:ext cx="553914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D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endParaRPr lang="zh-CN" altLang="en-US" sz="9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5177863" y="8389493"/>
              <a:ext cx="393596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CO</a:t>
              </a:r>
              <a:endParaRPr lang="zh-CN" altLang="en-US" sz="9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98" name="文本框 97"/>
            <p:cNvSpPr txBox="1"/>
            <p:nvPr/>
          </p:nvSpPr>
          <p:spPr>
            <a:xfrm>
              <a:off x="5045689" y="9364598"/>
              <a:ext cx="553914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CO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endParaRPr lang="zh-CN" altLang="en-US" sz="9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11" name="文本框 110"/>
            <p:cNvSpPr txBox="1"/>
            <p:nvPr/>
          </p:nvSpPr>
          <p:spPr>
            <a:xfrm>
              <a:off x="3803168" y="8377540"/>
              <a:ext cx="553914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PF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5</a:t>
              </a:r>
              <a:endParaRPr lang="zh-CN" altLang="en-US" sz="9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2823959" y="8382601"/>
              <a:ext cx="553914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CH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4</a:t>
              </a:r>
              <a:endParaRPr lang="zh-CN" altLang="en-US" sz="9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2722442" y="9354074"/>
              <a:ext cx="553914" cy="271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C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r>
                <a:rPr lang="en-US" altLang="zh-CN" sz="9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H</a:t>
              </a:r>
              <a:r>
                <a:rPr lang="en-US" altLang="zh-CN" sz="900" baseline="-250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2</a:t>
              </a:r>
              <a:endParaRPr lang="zh-CN" altLang="en-US" sz="9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2179951" y="4444373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kern="1400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技术优势</a:t>
            </a:r>
            <a:endParaRPr lang="en-US" altLang="zh-CN" sz="1600" b="1" kern="1400" dirty="0">
              <a:solidFill>
                <a:srgbClr val="002060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118" name="表格 117"/>
          <p:cNvGraphicFramePr>
            <a:graphicFrameLocks noGrp="1"/>
          </p:cNvGraphicFramePr>
          <p:nvPr/>
        </p:nvGraphicFramePr>
        <p:xfrm>
          <a:off x="5495125" y="7147823"/>
          <a:ext cx="1776808" cy="874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84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8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800" b="0" dirty="0">
                          <a:solidFill>
                            <a:schemeClr val="bg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组分</a:t>
                      </a: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A66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zh-CN" altLang="en-US" sz="800" b="0" dirty="0">
                          <a:solidFill>
                            <a:schemeClr val="bg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浓度</a:t>
                      </a:r>
                      <a:r>
                        <a:rPr lang="en-US" altLang="zh-CN" sz="800" b="0" dirty="0">
                          <a:solidFill>
                            <a:schemeClr val="bg1"/>
                          </a:solidFill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 (ppm)</a:t>
                      </a:r>
                      <a:endParaRPr lang="zh-CN" altLang="en-US" sz="800" b="0" dirty="0">
                        <a:solidFill>
                          <a:schemeClr val="bg1"/>
                        </a:solidFill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C7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CH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4</a:t>
                      </a:r>
                      <a:endParaRPr lang="zh-CN" altLang="en-US" sz="800" b="0" baseline="-250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50</a:t>
                      </a:r>
                      <a:endParaRPr lang="zh-CN" altLang="en-US" sz="800" b="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C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</a:t>
                      </a: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H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6</a:t>
                      </a:r>
                      <a:endParaRPr lang="zh-CN" altLang="en-US" sz="800" b="0" baseline="-250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30</a:t>
                      </a:r>
                      <a:endParaRPr lang="zh-CN" altLang="en-US" sz="800" b="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C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3</a:t>
                      </a: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H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8</a:t>
                      </a:r>
                      <a:endParaRPr lang="zh-CN" altLang="en-US" sz="800" b="0" baseline="-250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40</a:t>
                      </a:r>
                      <a:endParaRPr lang="zh-CN" altLang="en-US" sz="800" b="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C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</a:t>
                      </a: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H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4</a:t>
                      </a:r>
                      <a:endParaRPr lang="zh-CN" altLang="en-US" sz="800" b="0" baseline="-250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15</a:t>
                      </a:r>
                      <a:endParaRPr lang="zh-CN" altLang="en-US" sz="800" b="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7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C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3</a:t>
                      </a: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H</a:t>
                      </a:r>
                      <a:r>
                        <a:rPr lang="en-US" altLang="zh-CN" sz="800" b="0" baseline="-2500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6</a:t>
                      </a:r>
                      <a:endParaRPr lang="zh-CN" altLang="en-US" sz="800" b="0" baseline="-2500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altLang="zh-CN" sz="800" b="0" dirty="0"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20</a:t>
                      </a:r>
                      <a:endParaRPr lang="zh-CN" altLang="en-US" sz="800" b="0" dirty="0">
                        <a:latin typeface="思源黑体 Normal" panose="020B0400000000000000" pitchFamily="34" charset="-122"/>
                        <a:ea typeface="思源黑体 Normal" panose="020B0400000000000000" pitchFamily="34" charset="-122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1" name="图片 1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51" y="8845472"/>
            <a:ext cx="1227138" cy="122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文本框​​ 18"/>
          <p:cNvSpPr txBox="1">
            <a:spLocks noChangeArrowheads="1"/>
          </p:cNvSpPr>
          <p:nvPr/>
        </p:nvSpPr>
        <p:spPr bwMode="auto">
          <a:xfrm>
            <a:off x="243305" y="5878335"/>
            <a:ext cx="1525365" cy="296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zh-CN" sz="1100" b="1" kern="1400" dirty="0">
                <a:solidFill>
                  <a:srgbClr val="000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北京鉴知技术有限公司</a:t>
            </a:r>
            <a:endParaRPr lang="zh-CN" sz="1000" kern="1400" dirty="0">
              <a:solidFill>
                <a:srgbClr val="212120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zh-CN" sz="800" kern="1400" dirty="0">
                <a:solidFill>
                  <a:srgbClr val="000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JINSP COMPANY LIMITED</a:t>
            </a:r>
            <a:endParaRPr lang="zh-CN" sz="1000" kern="1400" dirty="0">
              <a:solidFill>
                <a:srgbClr val="212120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zh-CN" sz="900" kern="1400" dirty="0">
                <a:solidFill>
                  <a:srgbClr val="000000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 </a:t>
            </a:r>
            <a:endParaRPr lang="zh-CN" sz="1000" kern="1400" dirty="0">
              <a:solidFill>
                <a:srgbClr val="212120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algn="just">
              <a:lnSpc>
                <a:spcPts val="1600"/>
              </a:lnSpc>
              <a:spcAft>
                <a:spcPts val="0"/>
              </a:spcAft>
            </a:pPr>
            <a:r>
              <a:rPr lang="zh-CN" altLang="en-US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北京鉴知技术有限公司是一家以光谱检测技术为核心的专业公司，技术源自清华大学，历经</a:t>
            </a:r>
            <a:r>
              <a:rPr lang="en-US" altLang="zh-CN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18</a:t>
            </a:r>
            <a:r>
              <a:rPr lang="zh-CN" altLang="en-US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年技术积累，专利累计申请数超过</a:t>
            </a:r>
            <a:r>
              <a:rPr lang="en-US" altLang="zh-CN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200</a:t>
            </a:r>
            <a:r>
              <a:rPr lang="zh-CN" altLang="en-US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件，参与了</a:t>
            </a:r>
            <a:r>
              <a:rPr lang="en-US" altLang="zh-CN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2</a:t>
            </a:r>
            <a:r>
              <a:rPr lang="zh-CN" altLang="en-US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项拉曼国家标准、</a:t>
            </a:r>
            <a:r>
              <a:rPr lang="en-US" altLang="zh-CN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1</a:t>
            </a:r>
            <a:r>
              <a:rPr lang="zh-CN" altLang="en-US" sz="900" kern="1400" dirty="0">
                <a:solidFill>
                  <a:srgbClr val="00000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项国际标准的制定，曾获得中国专利优秀奖、日内瓦国际发明奖、朱良漪分析仪器“创新成果奖”等权威奖项。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9979" y="1765353"/>
            <a:ext cx="4788298" cy="2612495"/>
          </a:xfrm>
          <a:prstGeom prst="rect">
            <a:avLst/>
          </a:prstGeom>
        </p:spPr>
      </p:pic>
      <p:sp>
        <p:nvSpPr>
          <p:cNvPr id="103" name="文本框 5"/>
          <p:cNvSpPr txBox="1">
            <a:spLocks noChangeArrowheads="1"/>
          </p:cNvSpPr>
          <p:nvPr/>
        </p:nvSpPr>
        <p:spPr bwMode="auto">
          <a:xfrm>
            <a:off x="3277735" y="2185202"/>
            <a:ext cx="4126618" cy="2199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lvl="0" algn="just" defTabSz="914400" eaLnBrk="0" fontAlgn="base" hangingPunct="0">
              <a:lnSpc>
                <a:spcPct val="150000"/>
              </a:lnSpc>
              <a:spcAft>
                <a:spcPts val="1200"/>
              </a:spcAft>
            </a:pPr>
            <a:r>
              <a:rPr kumimoji="0" lang="zh-CN" altLang="zh-CN" sz="1200" b="0" i="0" u="none" strike="noStrike" cap="none" normalizeH="0" baseline="0" dirty="0">
                <a:ln>
                  <a:noFill/>
                </a:ln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鉴知</a:t>
            </a:r>
            <a:r>
              <a:rPr kumimoji="0" lang="en-US" altLang="zh-CN" sz="1200" b="0" i="0" u="none" strike="noStrike" cap="none" normalizeH="0" baseline="30000" dirty="0">
                <a:ln>
                  <a:noFill/>
                </a:ln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®</a:t>
            </a:r>
            <a:r>
              <a:rPr kumimoji="0" lang="en-US" altLang="zh-CN" sz="1200" b="0" i="0" u="none" strike="noStrike" cap="none" normalizeH="0" baseline="0" dirty="0">
                <a:ln>
                  <a:noFill/>
                </a:ln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RS2600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气体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分析仪基于激光拉曼光谱原理，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可检测除惰性气体外的所有气体，</a:t>
            </a:r>
            <a:r>
              <a:rPr kumimoji="0" lang="zh-CN" altLang="en-US" sz="1200" b="0" i="0" u="none" strike="noStrike" cap="none" normalizeH="0" baseline="0" dirty="0">
                <a:ln>
                  <a:noFill/>
                </a:ln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可实现</a:t>
            </a:r>
            <a:r>
              <a:rPr lang="zh-CN" altLang="en-US" sz="1200" b="1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多组分气体同时在线分析</a:t>
            </a:r>
            <a:r>
              <a:rPr lang="zh-CN" altLang="en-US" sz="1200" b="1" dirty="0"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。</a:t>
            </a:r>
            <a:endParaRPr lang="en-US" altLang="zh-CN" sz="8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82880" indent="-18288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l"/>
              <a:tabLst>
                <a:tab pos="182245" algn="l"/>
              </a:tabLst>
            </a:pP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石油化工：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6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8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等烃类气体</a:t>
            </a:r>
            <a:endParaRPr lang="en-US" altLang="zh-CN" sz="8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82880" indent="-18288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l"/>
              <a:tabLst>
                <a:tab pos="182245" algn="l"/>
              </a:tabLst>
            </a:pP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氟化工：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F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BF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PF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5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 err="1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HCl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HF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等腐蚀性气体</a:t>
            </a:r>
            <a:endParaRPr lang="en-US" altLang="zh-CN" sz="8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l"/>
              <a:tabLst>
                <a:tab pos="182245" algn="l"/>
              </a:tabLst>
            </a:pP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冶金行业：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N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O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 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CO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 CO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等气体</a:t>
            </a:r>
            <a:endParaRPr lang="en-US" altLang="zh-CN" sz="12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71450" indent="-17145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l"/>
              <a:tabLst>
                <a:tab pos="182245" algn="l"/>
              </a:tabLst>
            </a:pP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生物制药：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S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NH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3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4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CO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等发酵尾气</a:t>
            </a:r>
            <a:endParaRPr lang="en-US" altLang="zh-CN" sz="12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182880" indent="-182880" algn="just">
              <a:lnSpc>
                <a:spcPct val="150000"/>
              </a:lnSpc>
              <a:buSzPct val="70000"/>
              <a:buFont typeface="Wingdings" panose="05000000000000000000" pitchFamily="2" charset="2"/>
              <a:buChar char="l"/>
              <a:tabLst>
                <a:tab pos="182245" algn="l"/>
              </a:tabLst>
            </a:pP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科学研究：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D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T</a:t>
            </a:r>
            <a:r>
              <a:rPr lang="en-US" altLang="zh-CN" sz="1200" baseline="-250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2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HD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HT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、</a:t>
            </a:r>
            <a:r>
              <a:rPr lang="en-US" altLang="zh-CN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DT</a:t>
            </a:r>
            <a:r>
              <a:rPr lang="zh-CN" altLang="en-US" sz="12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等同位素气体</a:t>
            </a:r>
            <a:endParaRPr lang="en-US" altLang="zh-CN" sz="1200" dirty="0"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99"/>
          <a:stretch>
            <a:fillRect/>
          </a:stretch>
        </p:blipFill>
        <p:spPr>
          <a:xfrm>
            <a:off x="4691270" y="4179455"/>
            <a:ext cx="3507850" cy="2207458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7"/>
          <a:stretch>
            <a:fillRect/>
          </a:stretch>
        </p:blipFill>
        <p:spPr>
          <a:xfrm>
            <a:off x="4704522" y="6074235"/>
            <a:ext cx="3494597" cy="2207458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H="1">
            <a:off x="6196630" y="7403607"/>
            <a:ext cx="218161" cy="554156"/>
          </a:xfrm>
          <a:prstGeom prst="line">
            <a:avLst/>
          </a:prstGeom>
          <a:ln>
            <a:solidFill>
              <a:srgbClr val="E60012"/>
            </a:solidFill>
            <a:prstDash val="dash"/>
            <a:head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/>
          <p:cNvSpPr txBox="1"/>
          <p:nvPr/>
        </p:nvSpPr>
        <p:spPr>
          <a:xfrm>
            <a:off x="5957615" y="795255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E60012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进气口</a:t>
            </a:r>
          </a:p>
        </p:txBody>
      </p:sp>
      <p:cxnSp>
        <p:nvCxnSpPr>
          <p:cNvPr id="44" name="直接连接符 43"/>
          <p:cNvCxnSpPr/>
          <p:nvPr/>
        </p:nvCxnSpPr>
        <p:spPr>
          <a:xfrm>
            <a:off x="6588314" y="7403607"/>
            <a:ext cx="208726" cy="554156"/>
          </a:xfrm>
          <a:prstGeom prst="line">
            <a:avLst/>
          </a:prstGeom>
          <a:ln>
            <a:solidFill>
              <a:srgbClr val="E60012"/>
            </a:solidFill>
            <a:prstDash val="dash"/>
            <a:headEnd type="oval" w="sm" len="sm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文本框 44"/>
          <p:cNvSpPr txBox="1"/>
          <p:nvPr/>
        </p:nvSpPr>
        <p:spPr>
          <a:xfrm>
            <a:off x="6607484" y="7952556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>
                <a:solidFill>
                  <a:srgbClr val="E60012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</a:rPr>
              <a:t>出气口</a:t>
            </a:r>
          </a:p>
        </p:txBody>
      </p:sp>
      <p:sp>
        <p:nvSpPr>
          <p:cNvPr id="2" name="Text Box 122"/>
          <p:cNvSpPr txBox="1">
            <a:spLocks noChangeArrowheads="1"/>
          </p:cNvSpPr>
          <p:nvPr/>
        </p:nvSpPr>
        <p:spPr bwMode="auto">
          <a:xfrm>
            <a:off x="4219264" y="359520"/>
            <a:ext cx="3077204" cy="36933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spAutoFit/>
          </a:bodyPr>
          <a:lstStyle>
            <a:defPPr>
              <a:defRPr lang="en-US"/>
            </a:defPPr>
            <a:lvl1pPr marR="0" lvl="0" indent="0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>
                <a:solidFill>
                  <a:srgbClr val="2B3F7C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微软雅黑" panose="020B0503020204020204" pitchFamily="34" charset="-122"/>
              </a:defRPr>
            </a:lvl1pPr>
          </a:lstStyle>
          <a:p>
            <a:pPr algn="r"/>
            <a:r>
              <a:rPr lang="en-US" altLang="zh-CN" dirty="0">
                <a:ea typeface="思源黑体 Heavy" panose="020B0A00000000000000" pitchFamily="34" charset="-122"/>
              </a:rPr>
              <a:t>RS2600</a:t>
            </a:r>
            <a:r>
              <a:rPr lang="zh-CN" altLang="en-US" dirty="0">
                <a:ea typeface="思源黑体 Heavy" panose="020B0A00000000000000" pitchFamily="34" charset="-122"/>
              </a:rPr>
              <a:t>多组分气体分析仪</a:t>
            </a:r>
          </a:p>
        </p:txBody>
      </p:sp>
      <p:sp>
        <p:nvSpPr>
          <p:cNvPr id="10" name="长方形 4"/>
          <p:cNvSpPr>
            <a:spLocks noChangeArrowheads="1"/>
          </p:cNvSpPr>
          <p:nvPr/>
        </p:nvSpPr>
        <p:spPr bwMode="auto">
          <a:xfrm>
            <a:off x="-45720" y="8654143"/>
            <a:ext cx="7861300" cy="1829072"/>
          </a:xfrm>
          <a:prstGeom prst="rect">
            <a:avLst/>
          </a:prstGeom>
          <a:solidFill>
            <a:srgbClr val="D9D9D9">
              <a:alpha val="80000"/>
            </a:srgbClr>
          </a:solidFill>
          <a:ln>
            <a:noFill/>
          </a:ln>
          <a:effectLst/>
        </p:spPr>
        <p:txBody>
          <a:bodyPr rot="0" vert="horz" wrap="square" lIns="36576" tIns="36576" rIns="36576" bIns="36576" anchor="t" anchorCtr="0" upright="1">
            <a:noAutofit/>
          </a:bodyPr>
          <a:lstStyle/>
          <a:p>
            <a:endParaRPr lang="zh-CN" altLang="en-US"/>
          </a:p>
        </p:txBody>
      </p:sp>
      <p:sp>
        <p:nvSpPr>
          <p:cNvPr id="11" name="文本框​​ 14"/>
          <p:cNvSpPr txBox="1">
            <a:spLocks noChangeArrowheads="1"/>
          </p:cNvSpPr>
          <p:nvPr/>
        </p:nvSpPr>
        <p:spPr bwMode="auto">
          <a:xfrm>
            <a:off x="588962" y="8848654"/>
            <a:ext cx="2997200" cy="1269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21212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1100" b="1" i="0" u="none" strike="noStrike" cap="none" normalizeH="0" baseline="0" dirty="0">
                <a:ln>
                  <a:noFill/>
                </a:ln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北京鉴知技术有限公司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800" b="0" i="0" u="none" strike="noStrike" cap="none" normalizeH="0" baseline="0" dirty="0">
                <a:ln>
                  <a:noFill/>
                </a:ln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JINSP COMPANY LIMITED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公司地址：北京市海淀区清华同方科技广场D座               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联系电话：010-50837191  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邮 </a:t>
            </a:r>
            <a:r>
              <a:rPr kumimoji="0" lang="en-US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 </a:t>
            </a: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     箱： jinsp@jinsp-tech.com     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网       址：www.jinsp-tech.com</a:t>
            </a:r>
            <a:endParaRPr kumimoji="0" lang="zh-CN" altLang="zh-CN" sz="5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  <a:p>
            <a:pPr marL="0" marR="0" lvl="0" indent="0" algn="l" defTabSz="914400" rtl="0" eaLnBrk="0" fontAlgn="base" latinLnBrk="0" hangingPunct="0">
              <a:lnSpc>
                <a:spcPts val="1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思源黑体 Normal" panose="020B0400000000000000" pitchFamily="34" charset="-122"/>
              <a:ea typeface="思源黑体 Normal" panose="020B0400000000000000" pitchFamily="34" charset="-122"/>
            </a:endParaRPr>
          </a:p>
        </p:txBody>
      </p:sp>
      <p:cxnSp>
        <p:nvCxnSpPr>
          <p:cNvPr id="37" name="直接连接符 36"/>
          <p:cNvCxnSpPr/>
          <p:nvPr/>
        </p:nvCxnSpPr>
        <p:spPr>
          <a:xfrm>
            <a:off x="395287" y="8876117"/>
            <a:ext cx="0" cy="12147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1" name="图片 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98" y="8799600"/>
            <a:ext cx="1260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46"/>
          <p:cNvSpPr>
            <a:spLocks noChangeArrowheads="1"/>
          </p:cNvSpPr>
          <p:nvPr/>
        </p:nvSpPr>
        <p:spPr bwMode="auto">
          <a:xfrm>
            <a:off x="5579533" y="166738"/>
            <a:ext cx="224207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59" name="表格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548266"/>
              </p:ext>
            </p:extLst>
          </p:nvPr>
        </p:nvGraphicFramePr>
        <p:xfrm>
          <a:off x="651827" y="4276714"/>
          <a:ext cx="3928785" cy="4205967"/>
        </p:xfrm>
        <a:graphic>
          <a:graphicData uri="http://schemas.openxmlformats.org/drawingml/2006/table">
            <a:tbl>
              <a:tblPr firstRow="1" bandRow="1">
                <a:tableStyleId>{B8C47402-91D0-4D0C-8429-826840DB6011}</a:tableStyleId>
              </a:tblPr>
              <a:tblGrid>
                <a:gridCol w="78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43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18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altLang="en-US" sz="1000" kern="100" dirty="0">
                          <a:solidFill>
                            <a:schemeClr val="bg1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基本参数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rgbClr val="0B31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样气压力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1 kPa~1 MPa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样气温度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-50 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℃ 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~ +40 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℃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样气流量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000" u="none" strike="noStrike" kern="1200" baseline="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0.5 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~ 15 </a:t>
                      </a:r>
                      <a:r>
                        <a:rPr lang="en-US" altLang="zh-CN" sz="1000" u="none" strike="noStrike" kern="1200" baseline="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L/min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518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000" b="1" u="none" strike="noStrike" kern="100" dirty="0">
                          <a:solidFill>
                            <a:srgbClr val="FFFFFF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安装条件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rgbClr val="0B31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气路接口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标准卡套接头，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3 mm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，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6 mm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，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1/8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”，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1/4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”可选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电源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100~240 VAC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，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50~60 Hz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环境温度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0 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℃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~35 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℃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环境湿度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0 ~ 90%RH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尺寸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445 mm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（宽）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× 350 mm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（高）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× 600 mm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（深）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重量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40 kg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5189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buClrTx/>
                        <a:buSzTx/>
                        <a:buFontTx/>
                      </a:pPr>
                      <a:r>
                        <a:rPr lang="zh-CN" altLang="en-US" sz="1000" b="1" u="none" strike="noStrike" kern="100" dirty="0">
                          <a:solidFill>
                            <a:srgbClr val="FFFFFF"/>
                          </a:solidFill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数据传输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  <a:solidFill>
                      <a:srgbClr val="0B318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数据输出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USB2.0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、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RS232/RS485 DB9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、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RJ45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5799">
                <a:tc>
                  <a:txBody>
                    <a:bodyPr/>
                    <a:lstStyle/>
                    <a:p>
                      <a:pPr algn="l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</a:rPr>
                        <a:t>数据输入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温压传感器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12V</a:t>
                      </a:r>
                      <a:r>
                        <a:rPr lang="zh-CN" altLang="en-US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供电、</a:t>
                      </a:r>
                      <a:r>
                        <a:rPr lang="en-US" altLang="zh-CN" sz="1000" u="none" strike="noStrike" kern="1200" dirty="0">
                          <a:effectLst/>
                          <a:latin typeface="思源黑体 Normal" panose="020B0400000000000000" pitchFamily="34" charset="-122"/>
                          <a:ea typeface="思源黑体 Normal" panose="020B0400000000000000" pitchFamily="34" charset="-122"/>
                          <a:cs typeface="思源黑体 Normal" panose="020B0400000000000000" pitchFamily="34" charset="-122"/>
                        </a:rPr>
                        <a:t>RS485</a:t>
                      </a:r>
                    </a:p>
                  </a:txBody>
                  <a:tcPr marT="72000" marB="72000" anchor="ctr">
                    <a:lnL w="12700">
                      <a:solidFill>
                        <a:schemeClr val="bg1"/>
                      </a:solidFill>
                      <a:prstDash val="solid"/>
                    </a:lnL>
                    <a:lnR w="12700">
                      <a:solidFill>
                        <a:schemeClr val="bg1"/>
                      </a:solidFill>
                      <a:prstDash val="solid"/>
                    </a:lnR>
                    <a:lnT w="12700">
                      <a:solidFill>
                        <a:schemeClr val="bg1"/>
                      </a:solidFill>
                      <a:prstDash val="solid"/>
                    </a:lnT>
                    <a:lnB w="12700" cmpd="sng">
                      <a:solidFill>
                        <a:schemeClr val="bg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60" name="矩形 59"/>
          <p:cNvSpPr/>
          <p:nvPr/>
        </p:nvSpPr>
        <p:spPr>
          <a:xfrm>
            <a:off x="532800" y="3868655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600" b="1" kern="1400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技术</a:t>
            </a:r>
            <a:r>
              <a:rPr lang="zh-CN" altLang="en-US" sz="1600" b="1" kern="1400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参数</a:t>
            </a:r>
            <a:endParaRPr lang="en-US" altLang="zh-CN" sz="1600" b="1" kern="1400" dirty="0">
              <a:solidFill>
                <a:srgbClr val="002060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32800" y="1009880"/>
            <a:ext cx="10246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kern="1400" dirty="0">
                <a:solidFill>
                  <a:srgbClr val="002060"/>
                </a:solidFill>
                <a:latin typeface="思源黑体 Normal" panose="020B0400000000000000" pitchFamily="34" charset="-122"/>
                <a:ea typeface="思源黑体 Normal" panose="020B0400000000000000" pitchFamily="34" charset="-122"/>
                <a:cs typeface="Arial" panose="020B0604020202020204" pitchFamily="34" charset="0"/>
              </a:rPr>
              <a:t>应用领域</a:t>
            </a:r>
            <a:endParaRPr lang="en-US" altLang="zh-CN" sz="1600" b="1" kern="1400" dirty="0">
              <a:solidFill>
                <a:srgbClr val="002060"/>
              </a:solidFill>
              <a:latin typeface="思源黑体 Normal" panose="020B0400000000000000" pitchFamily="34" charset="-122"/>
              <a:ea typeface="思源黑体 Normal" panose="020B0400000000000000" pitchFamily="34" charset="-122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17480" y="1346186"/>
            <a:ext cx="6340615" cy="2436717"/>
            <a:chOff x="849773" y="960106"/>
            <a:chExt cx="6340615" cy="24367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634" y="960106"/>
              <a:ext cx="1348946" cy="900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98"/>
            <a:stretch>
              <a:fillRect/>
            </a:stretch>
          </p:blipFill>
          <p:spPr>
            <a:xfrm>
              <a:off x="4181502" y="960106"/>
              <a:ext cx="1335378" cy="900000"/>
            </a:xfrm>
            <a:prstGeom prst="rect">
              <a:avLst/>
            </a:prstGeom>
          </p:spPr>
        </p:pic>
        <p:sp>
          <p:nvSpPr>
            <p:cNvPr id="12" name="文本框 11"/>
            <p:cNvSpPr txBox="1"/>
            <p:nvPr/>
          </p:nvSpPr>
          <p:spPr>
            <a:xfrm>
              <a:off x="1118581" y="1865562"/>
              <a:ext cx="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天然气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442783" y="1862696"/>
              <a:ext cx="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钢铁冶金</a:t>
              </a: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8200" y="2209975"/>
              <a:ext cx="1350000" cy="900000"/>
            </a:xfrm>
            <a:prstGeom prst="rect">
              <a:avLst/>
            </a:prstGeom>
          </p:spPr>
        </p:pic>
        <p:sp>
          <p:nvSpPr>
            <p:cNvPr id="31" name="文本框 30"/>
            <p:cNvSpPr txBox="1"/>
            <p:nvPr/>
          </p:nvSpPr>
          <p:spPr>
            <a:xfrm>
              <a:off x="2781099" y="3112565"/>
              <a:ext cx="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煤化工</a:t>
              </a:r>
            </a:p>
          </p:txBody>
        </p: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5865" y="960106"/>
              <a:ext cx="1351352" cy="900000"/>
            </a:xfrm>
            <a:prstGeom prst="rect">
              <a:avLst/>
            </a:prstGeom>
          </p:spPr>
        </p:pic>
        <p:sp>
          <p:nvSpPr>
            <p:cNvPr id="34" name="文本框 33"/>
            <p:cNvSpPr txBox="1"/>
            <p:nvPr/>
          </p:nvSpPr>
          <p:spPr>
            <a:xfrm>
              <a:off x="2780682" y="1865562"/>
              <a:ext cx="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氟化工</a:t>
              </a: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7" r="9216"/>
            <a:stretch>
              <a:fillRect/>
            </a:stretch>
          </p:blipFill>
          <p:spPr>
            <a:xfrm>
              <a:off x="849773" y="2217097"/>
              <a:ext cx="1354667" cy="900000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1118580" y="3119824"/>
              <a:ext cx="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电子特气</a:t>
              </a: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8388" y="960106"/>
              <a:ext cx="1310044" cy="900000"/>
            </a:xfrm>
            <a:prstGeom prst="rect">
              <a:avLst/>
            </a:prstGeom>
          </p:spPr>
        </p:pic>
        <p:sp>
          <p:nvSpPr>
            <p:cNvPr id="38" name="文本框 37"/>
            <p:cNvSpPr txBox="1"/>
            <p:nvPr/>
          </p:nvSpPr>
          <p:spPr>
            <a:xfrm>
              <a:off x="6104884" y="1862696"/>
              <a:ext cx="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军工</a:t>
              </a:r>
            </a:p>
          </p:txBody>
        </p:sp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b="10012"/>
            <a:stretch>
              <a:fillRect/>
            </a:stretch>
          </p:blipFill>
          <p:spPr>
            <a:xfrm>
              <a:off x="4181502" y="2209975"/>
              <a:ext cx="1332000" cy="898985"/>
            </a:xfrm>
            <a:prstGeom prst="rect">
              <a:avLst/>
            </a:prstGeom>
          </p:spPr>
        </p:pic>
        <p:sp>
          <p:nvSpPr>
            <p:cNvPr id="41" name="文本框 40"/>
            <p:cNvSpPr txBox="1"/>
            <p:nvPr/>
          </p:nvSpPr>
          <p:spPr>
            <a:xfrm>
              <a:off x="4372976" y="3112565"/>
              <a:ext cx="8170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生物发酵</a:t>
              </a:r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742"/>
            <a:stretch>
              <a:fillRect/>
            </a:stretch>
          </p:blipFill>
          <p:spPr>
            <a:xfrm>
              <a:off x="5858388" y="2203879"/>
              <a:ext cx="1332000" cy="905081"/>
            </a:xfrm>
            <a:prstGeom prst="rect">
              <a:avLst/>
            </a:prstGeom>
          </p:spPr>
        </p:pic>
        <p:sp>
          <p:nvSpPr>
            <p:cNvPr id="42" name="文本框 41"/>
            <p:cNvSpPr txBox="1"/>
            <p:nvPr/>
          </p:nvSpPr>
          <p:spPr>
            <a:xfrm>
              <a:off x="5938732" y="3093003"/>
              <a:ext cx="1149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dirty="0">
                  <a:latin typeface="思源黑体 Normal" panose="020B0400000000000000" pitchFamily="34" charset="-122"/>
                  <a:ea typeface="思源黑体 Normal" panose="020B0400000000000000" pitchFamily="34" charset="-122"/>
                </a:rPr>
                <a:t>有机材料合成</a:t>
              </a:r>
            </a:p>
          </p:txBody>
        </p:sp>
      </p:grpSp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6116898" y="9963757"/>
            <a:ext cx="1260000" cy="2641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900" dirty="0">
                <a:latin typeface="思源黑体 Normal" panose="020B0400000000000000" pitchFamily="34" charset="-122"/>
                <a:ea typeface="思源黑体 Normal" panose="020B0400000000000000" pitchFamily="34" charset="-122"/>
              </a:rPr>
              <a:t>JZ-CN-V1.2-202509</a:t>
            </a:r>
          </a:p>
        </p:txBody>
      </p:sp>
      <p:grpSp>
        <p:nvGrpSpPr>
          <p:cNvPr id="6" name="组合 5"/>
          <p:cNvGrpSpPr/>
          <p:nvPr/>
        </p:nvGrpSpPr>
        <p:grpSpPr>
          <a:xfrm flipH="1">
            <a:off x="31708" y="828803"/>
            <a:ext cx="7704000" cy="111523"/>
            <a:chOff x="3305175" y="5905500"/>
            <a:chExt cx="5203826" cy="387350"/>
          </a:xfrm>
        </p:grpSpPr>
        <p:sp>
          <p:nvSpPr>
            <p:cNvPr id="7" name="Freeform 9"/>
            <p:cNvSpPr/>
            <p:nvPr>
              <p:custDataLst>
                <p:tags r:id="rId3"/>
              </p:custDataLst>
            </p:nvPr>
          </p:nvSpPr>
          <p:spPr bwMode="auto">
            <a:xfrm>
              <a:off x="3878263" y="5905500"/>
              <a:ext cx="4630738" cy="387350"/>
            </a:xfrm>
            <a:custGeom>
              <a:avLst/>
              <a:gdLst>
                <a:gd name="T0" fmla="*/ 80 w 1228"/>
                <a:gd name="T1" fmla="*/ 0 h 103"/>
                <a:gd name="T2" fmla="*/ 8 w 1228"/>
                <a:gd name="T3" fmla="*/ 79 h 103"/>
                <a:gd name="T4" fmla="*/ 18 w 1228"/>
                <a:gd name="T5" fmla="*/ 103 h 103"/>
                <a:gd name="T6" fmla="*/ 1228 w 1228"/>
                <a:gd name="T7" fmla="*/ 103 h 103"/>
                <a:gd name="T8" fmla="*/ 1228 w 1228"/>
                <a:gd name="T9" fmla="*/ 0 h 103"/>
                <a:gd name="T10" fmla="*/ 80 w 1228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8" h="103">
                  <a:moveTo>
                    <a:pt x="80" y="0"/>
                  </a:moveTo>
                  <a:cubicBezTo>
                    <a:pt x="8" y="79"/>
                    <a:pt x="8" y="79"/>
                    <a:pt x="8" y="79"/>
                  </a:cubicBezTo>
                  <a:cubicBezTo>
                    <a:pt x="0" y="88"/>
                    <a:pt x="6" y="103"/>
                    <a:pt x="18" y="103"/>
                  </a:cubicBezTo>
                  <a:cubicBezTo>
                    <a:pt x="1228" y="103"/>
                    <a:pt x="1228" y="103"/>
                    <a:pt x="1228" y="103"/>
                  </a:cubicBezTo>
                  <a:cubicBezTo>
                    <a:pt x="1228" y="0"/>
                    <a:pt x="1228" y="0"/>
                    <a:pt x="1228" y="0"/>
                  </a:cubicBezTo>
                  <a:lnTo>
                    <a:pt x="80" y="0"/>
                  </a:lnTo>
                  <a:close/>
                </a:path>
              </a:pathLst>
            </a:custGeom>
            <a:solidFill>
              <a:srgbClr val="0B31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0"/>
            <p:cNvSpPr/>
            <p:nvPr>
              <p:custDataLst>
                <p:tags r:id="rId4"/>
              </p:custDataLst>
            </p:nvPr>
          </p:nvSpPr>
          <p:spPr bwMode="auto">
            <a:xfrm>
              <a:off x="3305175" y="5905500"/>
              <a:ext cx="739775" cy="387350"/>
            </a:xfrm>
            <a:custGeom>
              <a:avLst/>
              <a:gdLst>
                <a:gd name="T0" fmla="*/ 115 w 196"/>
                <a:gd name="T1" fmla="*/ 103 h 103"/>
                <a:gd name="T2" fmla="*/ 0 w 196"/>
                <a:gd name="T3" fmla="*/ 103 h 103"/>
                <a:gd name="T4" fmla="*/ 0 w 196"/>
                <a:gd name="T5" fmla="*/ 0 h 103"/>
                <a:gd name="T6" fmla="*/ 178 w 196"/>
                <a:gd name="T7" fmla="*/ 0 h 103"/>
                <a:gd name="T8" fmla="*/ 188 w 196"/>
                <a:gd name="T9" fmla="*/ 23 h 103"/>
                <a:gd name="T10" fmla="*/ 115 w 196"/>
                <a:gd name="T11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03">
                  <a:moveTo>
                    <a:pt x="115" y="103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8" y="0"/>
                    <a:pt x="178" y="0"/>
                    <a:pt x="178" y="0"/>
                  </a:cubicBezTo>
                  <a:cubicBezTo>
                    <a:pt x="190" y="0"/>
                    <a:pt x="196" y="14"/>
                    <a:pt x="188" y="23"/>
                  </a:cubicBezTo>
                  <a:lnTo>
                    <a:pt x="115" y="103"/>
                  </a:lnTo>
                  <a:close/>
                </a:path>
              </a:pathLst>
            </a:custGeom>
            <a:solidFill>
              <a:srgbClr val="E60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" name="图片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08" y="288090"/>
            <a:ext cx="1148556" cy="447472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d5d5582-809c-408a-be06-c774316a37f6"/>
  <p:tag name="COMMONDATA" val="eyJoZGlkIjoiMmIyOGZmZjcxMTBiYTZlMzQyNGYzNzcwMWUzZGE4ZWIifQ=="/>
  <p:tag name="RESOURCE_RECORD_KEY" val="{&quot;29&quot;:[50000031]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蓝色暖调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468</Words>
  <Application>Microsoft Office PowerPoint</Application>
  <PresentationFormat>自定义</PresentationFormat>
  <Paragraphs>99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思源黑体 Bold</vt:lpstr>
      <vt:lpstr>思源黑体 Heavy</vt:lpstr>
      <vt:lpstr>思源黑体 Normal</vt:lpstr>
      <vt:lpstr>Arial</vt:lpstr>
      <vt:lpstr>Calibri</vt:lpstr>
      <vt:lpstr>Calibri Light</vt:lpstr>
      <vt:lpstr>Wingdings</vt:lpstr>
      <vt:lpstr>Office 主题​​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司星宇-JZ</dc:creator>
  <cp:lastModifiedBy>deskadmin</cp:lastModifiedBy>
  <cp:revision>339</cp:revision>
  <cp:lastPrinted>2023-02-16T05:59:00Z</cp:lastPrinted>
  <dcterms:created xsi:type="dcterms:W3CDTF">2022-10-18T09:39:00Z</dcterms:created>
  <dcterms:modified xsi:type="dcterms:W3CDTF">2026-06-08T05:21:35Z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AD4363381A214BEFBC95EDE2B78C2C29_12</vt:lpwstr>
  </property>
  <property fmtid="{D5CDD505-2E9C-101B-9397-08002B2CF9AE}" pid="3" name="KSOProductBuildVer">
    <vt:lpwstr>2052-12.1.0.26895</vt:lpwstr>
  </property>
</Properties>
</file>